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5.xml" ContentType="application/vnd.openxmlformats-officedocument.themeOverr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6.xml" ContentType="application/vnd.openxmlformats-officedocument.themeOverr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6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7.xml" ContentType="application/vnd.openxmlformats-officedocument.themeOverr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7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8.xml" ContentType="application/vnd.openxmlformats-officedocument.themeOverr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8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9.xml" ContentType="application/vnd.openxmlformats-officedocument.themeOverr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9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0.xml" ContentType="application/vnd.openxmlformats-officedocument.themeOverr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0.xml" ContentType="application/vnd.openxmlformats-officedocument.presentationml.notesSl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11.xml" ContentType="application/vnd.openxmlformats-officedocument.themeOverr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1.xml" ContentType="application/vnd.openxmlformats-officedocument.presentationml.notesSl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heme/themeOverride12.xml" ContentType="application/vnd.openxmlformats-officedocument.themeOverr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12.xml" ContentType="application/vnd.openxmlformats-officedocument.presentationml.notesSlid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theme/themeOverride13.xml" ContentType="application/vnd.openxmlformats-officedocument.themeOverr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13.xml" ContentType="application/vnd.openxmlformats-officedocument.presentationml.notesSlid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theme/themeOverride14.xml" ContentType="application/vnd.openxmlformats-officedocument.themeOverr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4.xml" ContentType="application/vnd.openxmlformats-officedocument.presentationml.notesSlid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theme/themeOverride15.xml" ContentType="application/vnd.openxmlformats-officedocument.themeOverr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5.xml" ContentType="application/vnd.openxmlformats-officedocument.presentationml.notesSlid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theme/themeOverride16.xml" ContentType="application/vnd.openxmlformats-officedocument.themeOverr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16.xml" ContentType="application/vnd.openxmlformats-officedocument.presentationml.notesSlid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theme/themeOverride17.xml" ContentType="application/vnd.openxmlformats-officedocument.themeOverr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17.xml" ContentType="application/vnd.openxmlformats-officedocument.presentationml.notesSlid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theme/themeOverride18.xml" ContentType="application/vnd.openxmlformats-officedocument.themeOverr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18.xml" ContentType="application/vnd.openxmlformats-officedocument.presentationml.notesSlid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theme/themeOverride19.xml" ContentType="application/vnd.openxmlformats-officedocument.themeOverr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19.xml" ContentType="application/vnd.openxmlformats-officedocument.presentationml.notesSlide+xml"/>
  <Override PartName="/ppt/charts/chart34.xml" ContentType="application/vnd.openxmlformats-officedocument.drawingml.chart+xml"/>
  <Override PartName="/ppt/theme/themeOverride20.xml" ContentType="application/vnd.openxmlformats-officedocument.themeOverr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20.xml" ContentType="application/vnd.openxmlformats-officedocument.presentationml.notesSlide+xml"/>
  <Override PartName="/ppt/charts/chart35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theme/themeOverride21.xml" ContentType="application/vnd.openxmlformats-officedocument.themeOverr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21.xml" ContentType="application/vnd.openxmlformats-officedocument.presentationml.notesSlide+xml"/>
  <Override PartName="/ppt/charts/chart36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theme/themeOverride22.xml" ContentType="application/vnd.openxmlformats-officedocument.themeOverr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22.xml" ContentType="application/vnd.openxmlformats-officedocument.presentationml.notesSlide+xml"/>
  <Override PartName="/ppt/charts/chart37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theme/themeOverride23.xml" ContentType="application/vnd.openxmlformats-officedocument.themeOverr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23.xml" ContentType="application/vnd.openxmlformats-officedocument.presentationml.notesSlide+xml"/>
  <Override PartName="/ppt/theme/themeOverride24.xml" ContentType="application/vnd.openxmlformats-officedocument.themeOverride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24.xml" ContentType="application/vnd.openxmlformats-officedocument.presentationml.notesSlide+xml"/>
  <Override PartName="/ppt/charts/chart38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9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theme/themeOverride25.xml" ContentType="application/vnd.openxmlformats-officedocument.themeOverr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2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embeddedFontLst>
    <p:embeddedFont>
      <p:font typeface="字魂36号-正文宋楷" panose="02000000000000000000" pitchFamily="2" charset="-122"/>
      <p:regular r:id="rId29"/>
    </p:embeddedFont>
    <p:embeddedFont>
      <p:font typeface="等线" panose="02010600030101010101" pitchFamily="2" charset="-122"/>
      <p:regular r:id="rId30"/>
      <p:bold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I.Ming" panose="02020400000000000000" pitchFamily="18" charset="-128"/>
      <p:regular r:id="rId36"/>
    </p:embeddedFont>
    <p:embeddedFont>
      <p:font typeface="Open Sans Light" panose="020B0306030504020204" pitchFamily="34" charset="0"/>
      <p:regular r:id="rId37"/>
      <p:italic r:id="rId38"/>
    </p:embeddedFont>
    <p:embeddedFont>
      <p:font typeface="Open Sans" panose="020B0606030504020204" pitchFamily="34" charset="0"/>
      <p:regular r:id="rId39"/>
      <p:bold r:id="rId40"/>
      <p:italic r:id="rId41"/>
      <p:boldItalic r:id="rId42"/>
    </p:embeddedFont>
  </p:embeddedFontLst>
  <p:custDataLst>
    <p:tags r:id="rId4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8594"/>
    <a:srgbClr val="95B8C3"/>
    <a:srgbClr val="53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60" autoAdjust="0"/>
    <p:restoredTop sz="94660"/>
  </p:normalViewPr>
  <p:slideViewPr>
    <p:cSldViewPr>
      <p:cViewPr>
        <p:scale>
          <a:sx n="33" d="100"/>
          <a:sy n="33" d="100"/>
        </p:scale>
        <p:origin x="2323" y="114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1.fntdata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3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ags" Target="tags/tag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13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6.xlsx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7.xlsx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8.xlsx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9.xlsx"/><Relationship Id="rId2" Type="http://schemas.microsoft.com/office/2011/relationships/chartColorStyle" Target="colors30.xml"/><Relationship Id="rId1" Type="http://schemas.microsoft.com/office/2011/relationships/chartStyle" Target="style30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0.xlsx"/><Relationship Id="rId2" Type="http://schemas.microsoft.com/office/2011/relationships/chartColorStyle" Target="colors31.xml"/><Relationship Id="rId1" Type="http://schemas.microsoft.com/office/2011/relationships/chartStyle" Target="style31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1.xlsx"/><Relationship Id="rId2" Type="http://schemas.microsoft.com/office/2011/relationships/chartColorStyle" Target="colors32.xml"/><Relationship Id="rId1" Type="http://schemas.microsoft.com/office/2011/relationships/chartStyle" Target="style32.xml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2.xlsx"/><Relationship Id="rId2" Type="http://schemas.microsoft.com/office/2011/relationships/chartColorStyle" Target="colors33.xml"/><Relationship Id="rId1" Type="http://schemas.microsoft.com/office/2011/relationships/chartStyle" Target="style33.xml"/></Relationships>
</file>

<file path=ppt/charts/_rels/chart3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4.xlsx"/><Relationship Id="rId2" Type="http://schemas.microsoft.com/office/2011/relationships/chartColorStyle" Target="colors34.xml"/><Relationship Id="rId1" Type="http://schemas.microsoft.com/office/2011/relationships/chartStyle" Target="style34.xml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5.xlsx"/><Relationship Id="rId2" Type="http://schemas.microsoft.com/office/2011/relationships/chartColorStyle" Target="colors35.xml"/><Relationship Id="rId1" Type="http://schemas.microsoft.com/office/2011/relationships/chartStyle" Target="style35.xml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6.xlsx"/><Relationship Id="rId2" Type="http://schemas.microsoft.com/office/2011/relationships/chartColorStyle" Target="colors36.xml"/><Relationship Id="rId1" Type="http://schemas.microsoft.com/office/2011/relationships/chartStyle" Target="style36.xml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7.xlsx"/><Relationship Id="rId2" Type="http://schemas.microsoft.com/office/2011/relationships/chartColorStyle" Target="colors37.xml"/><Relationship Id="rId1" Type="http://schemas.microsoft.com/office/2011/relationships/chartStyle" Target="style37.xml"/></Relationships>
</file>

<file path=ppt/charts/_rels/chart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8.xlsx"/><Relationship Id="rId2" Type="http://schemas.microsoft.com/office/2011/relationships/chartColorStyle" Target="colors38.xml"/><Relationship Id="rId1" Type="http://schemas.microsoft.com/office/2011/relationships/chartStyle" Target="style38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504-4F9D-B71E-5BA6E081760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504-4F9D-B71E-5BA6E081760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504-4F9D-B71E-5BA6E081760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504-4F9D-B71E-5BA6E081760F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504-4F9D-B71E-5BA6E08176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D58-4DA7-B9FE-BBC7A9AF03E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D58-4DA7-B9FE-BBC7A9AF03E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D58-4DA7-B9FE-BBC7A9AF03E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D58-4DA7-B9FE-BBC7A9AF03E7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D58-4DA7-B9FE-BBC7A9AF03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14-48FD-AD56-242CE0E2F69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A14-48FD-AD56-242CE0E2F69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A14-48FD-AD56-242CE0E2F6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420590088"/>
        <c:axId val="420589432"/>
      </c:barChart>
      <c:catAx>
        <c:axId val="420590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20589432"/>
        <c:crosses val="autoZero"/>
        <c:auto val="1"/>
        <c:lblAlgn val="ctr"/>
        <c:lblOffset val="100"/>
        <c:noMultiLvlLbl val="0"/>
      </c:catAx>
      <c:valAx>
        <c:axId val="42058943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20590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836-43C8-B0DF-15862F4FA7D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836-43C8-B0DF-15862F4FA7D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836-43C8-B0DF-15862F4FA7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0118880"/>
        <c:axId val="1550127200"/>
      </c:lineChart>
      <c:catAx>
        <c:axId val="1550118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1550127200"/>
        <c:crosses val="autoZero"/>
        <c:auto val="1"/>
        <c:lblAlgn val="ctr"/>
        <c:lblOffset val="100"/>
        <c:noMultiLvlLbl val="0"/>
      </c:catAx>
      <c:valAx>
        <c:axId val="1550127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1550118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CE-4133-BC90-3A37A497004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2CE-4133-BC90-3A37A497004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2CE-4133-BC90-3A37A49700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0927008"/>
        <c:axId val="490928648"/>
      </c:barChart>
      <c:catAx>
        <c:axId val="490927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90928648"/>
        <c:crosses val="autoZero"/>
        <c:auto val="1"/>
        <c:lblAlgn val="ctr"/>
        <c:lblOffset val="100"/>
        <c:noMultiLvlLbl val="0"/>
      </c:catAx>
      <c:valAx>
        <c:axId val="490928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90927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9E-4A85-BF0E-E53DDF1377D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79E-4A85-BF0E-E53DDF1377D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79E-4A85-BF0E-E53DDF1377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32304000"/>
        <c:axId val="632301376"/>
      </c:barChart>
      <c:catAx>
        <c:axId val="632304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632301376"/>
        <c:crosses val="autoZero"/>
        <c:auto val="1"/>
        <c:lblAlgn val="ctr"/>
        <c:lblOffset val="100"/>
        <c:noMultiLvlLbl val="0"/>
      </c:catAx>
      <c:valAx>
        <c:axId val="632301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6323040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F3-48F0-9E03-AF1D0621782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0F3-48F0-9E03-AF1D0621782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0F3-48F0-9E03-AF1D062178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03990336"/>
        <c:axId val="603990664"/>
      </c:barChart>
      <c:catAx>
        <c:axId val="603990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603990664"/>
        <c:crosses val="autoZero"/>
        <c:auto val="1"/>
        <c:lblAlgn val="ctr"/>
        <c:lblOffset val="100"/>
        <c:noMultiLvlLbl val="0"/>
      </c:catAx>
      <c:valAx>
        <c:axId val="6039906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603990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E50-469F-8997-BCCBAAD07A8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E50-469F-8997-BCCBAAD07A8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E50-469F-8997-BCCBAAD07A8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E50-469F-8997-BCCBAAD07A8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E50-469F-8997-BCCBAAD07A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tx1">
          <a:lumMod val="20000"/>
          <a:lumOff val="80000"/>
        </a:schemeClr>
      </a:solidFill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4F-47CE-B24A-A91AB3629D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4F-47CE-B24A-A91AB3629D4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24F-47CE-B24A-A91AB3629D4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74315976"/>
        <c:axId val="1774323848"/>
      </c:barChart>
      <c:catAx>
        <c:axId val="177431597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1774323848"/>
        <c:crosses val="autoZero"/>
        <c:auto val="1"/>
        <c:lblAlgn val="ctr"/>
        <c:lblOffset val="100"/>
        <c:noMultiLvlLbl val="0"/>
      </c:catAx>
      <c:valAx>
        <c:axId val="177432384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774315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tx1">
          <a:lumMod val="20000"/>
          <a:lumOff val="80000"/>
        </a:schemeClr>
      </a:solidFill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598-4EEE-97D3-F75F4FB5B597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598-4EEE-97D3-F75F4FB5B597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598-4EEE-97D3-F75F4FB5B597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598-4EEE-97D3-F75F4FB5B59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40</c:v>
                </c:pt>
                <c:pt idx="2">
                  <c:v>10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598-4EEE-97D3-F75F4FB5B59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>
          <a:lumMod val="20000"/>
          <a:lumOff val="80000"/>
        </a:schemeClr>
      </a:solidFill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85F-4A2D-8D3A-CF7AE5639402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85F-4A2D-8D3A-CF7AE5639402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85F-4A2D-8D3A-CF7AE5639402}"/>
              </c:ext>
            </c:extLst>
          </c:dPt>
          <c:dPt>
            <c:idx val="3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85F-4A2D-8D3A-CF7AE563940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</c:v>
                </c:pt>
                <c:pt idx="1">
                  <c:v>35</c:v>
                </c:pt>
                <c:pt idx="2">
                  <c:v>15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85F-4A2D-8D3A-CF7AE563940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>
          <a:lumMod val="20000"/>
          <a:lumOff val="80000"/>
        </a:schemeClr>
      </a:solidFill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F0-4381-9955-ED1756B1D05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F0-4381-9955-ED1756B1D05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8F0-4381-9955-ED1756B1D0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0927008"/>
        <c:axId val="490928648"/>
      </c:barChart>
      <c:catAx>
        <c:axId val="490927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90928648"/>
        <c:crosses val="autoZero"/>
        <c:auto val="1"/>
        <c:lblAlgn val="ctr"/>
        <c:lblOffset val="100"/>
        <c:noMultiLvlLbl val="0"/>
      </c:catAx>
      <c:valAx>
        <c:axId val="490928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90927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87D-4893-9EBB-3A82A8860A5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87D-4893-9EBB-3A82A8860A5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87D-4893-9EBB-3A82A8860A5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87D-4893-9EBB-3A82A8860A5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87D-4893-9EBB-3A82A8860A5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>
      <a:solidFill>
        <a:schemeClr val="tx1">
          <a:lumMod val="20000"/>
          <a:lumOff val="80000"/>
        </a:schemeClr>
      </a:solidFill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93B-4152-BF0F-8639F1A6615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93B-4152-BF0F-8639F1A6615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93B-4152-BF0F-8639F1A6615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93B-4152-BF0F-8639F1A6615E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30</c:v>
                </c:pt>
                <c:pt idx="2">
                  <c:v>40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93B-4152-BF0F-8639F1A661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tx1">
          <a:lumMod val="20000"/>
          <a:lumOff val="80000"/>
        </a:schemeClr>
      </a:solidFill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</c:v>
                </c:pt>
                <c:pt idx="1">
                  <c:v>30</c:v>
                </c:pt>
                <c:pt idx="2">
                  <c:v>10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93-40B8-BA46-FDEEFA70DDA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30</c:v>
                </c:pt>
                <c:pt idx="1">
                  <c:v>30</c:v>
                </c:pt>
                <c:pt idx="2">
                  <c:v>20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593-40B8-BA46-FDEEFA70DDA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50</c:v>
                </c:pt>
                <c:pt idx="1">
                  <c:v>40</c:v>
                </c:pt>
                <c:pt idx="2">
                  <c:v>70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593-40B8-BA46-FDEEFA70DD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1614447376"/>
        <c:axId val="1614444752"/>
      </c:barChart>
      <c:catAx>
        <c:axId val="1614447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14444752"/>
        <c:crosses val="autoZero"/>
        <c:auto val="1"/>
        <c:lblAlgn val="ctr"/>
        <c:lblOffset val="100"/>
        <c:noMultiLvlLbl val="0"/>
      </c:catAx>
      <c:valAx>
        <c:axId val="161444475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614447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tx1">
          <a:lumMod val="20000"/>
          <a:lumOff val="80000"/>
        </a:schemeClr>
      </a:solidFill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7D4-48A8-9FA2-E6618BA44FF4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7D4-48A8-9FA2-E6618BA44FF4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7D4-48A8-9FA2-E6618BA44FF4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7D4-48A8-9FA2-E6618BA44FF4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10</c:v>
                </c:pt>
                <c:pt idx="2">
                  <c:v>20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7D4-48A8-9FA2-E6618BA44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tx1">
          <a:lumMod val="20000"/>
          <a:lumOff val="80000"/>
        </a:schemeClr>
      </a:solidFill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68-403E-82AD-5D1C31E644D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68-403E-82AD-5D1C31E644D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D68-403E-82AD-5D1C31E644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14457544"/>
        <c:axId val="1614460496"/>
      </c:barChart>
      <c:catAx>
        <c:axId val="1614457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14460496"/>
        <c:crosses val="autoZero"/>
        <c:auto val="1"/>
        <c:lblAlgn val="ctr"/>
        <c:lblOffset val="100"/>
        <c:noMultiLvlLbl val="0"/>
      </c:catAx>
      <c:valAx>
        <c:axId val="161446049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614457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tx1">
          <a:lumMod val="20000"/>
          <a:lumOff val="80000"/>
        </a:schemeClr>
      </a:solidFill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25D-435C-A8BA-C09D5EE99C7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25D-435C-A8BA-C09D5EE99C7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25D-435C-A8BA-C09D5EE99C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23340360"/>
        <c:axId val="423346920"/>
      </c:areaChart>
      <c:catAx>
        <c:axId val="423340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4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23346920"/>
        <c:crosses val="autoZero"/>
        <c:auto val="1"/>
        <c:lblAlgn val="ctr"/>
        <c:lblOffset val="100"/>
        <c:noMultiLvlLbl val="0"/>
      </c:catAx>
      <c:valAx>
        <c:axId val="423346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4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2334036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400" b="0" i="0" u="none" strike="noStrike" kern="1200" baseline="0">
              <a:solidFill>
                <a:schemeClr val="tx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38100">
      <a:solidFill>
        <a:schemeClr val="tx1">
          <a:lumMod val="40000"/>
          <a:lumOff val="60000"/>
        </a:schemeClr>
      </a:solidFill>
    </a:ln>
    <a:effectLst/>
  </c:spPr>
  <c:txPr>
    <a:bodyPr/>
    <a:lstStyle/>
    <a:p>
      <a:pPr>
        <a:defRPr lang="en-US" sz="400" b="0" i="0" u="none" strike="noStrike" kern="1200" baseline="0">
          <a:solidFill>
            <a:schemeClr val="tx1"/>
          </a:solidFill>
          <a:latin typeface="字魂36号-正文宋楷" panose="02000000000000000000" pitchFamily="2" charset="-122"/>
          <a:ea typeface="字魂36号-正文宋楷" panose="02000000000000000000" pitchFamily="2" charset="-122"/>
          <a:cs typeface="+mn-cs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areaChart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16-4284-8976-DCD6B2783FB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716-4284-8976-DCD6B2783FB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716-4284-8976-DCD6B2783F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23346592"/>
        <c:axId val="423347248"/>
      </c:areaChart>
      <c:catAx>
        <c:axId val="423346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23347248"/>
        <c:crosses val="autoZero"/>
        <c:auto val="1"/>
        <c:lblAlgn val="ctr"/>
        <c:lblOffset val="100"/>
        <c:noMultiLvlLbl val="0"/>
      </c:catAx>
      <c:valAx>
        <c:axId val="423347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2334659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" b="0" i="0" u="none" strike="noStrike" kern="1200" baseline="0">
              <a:solidFill>
                <a:schemeClr val="tx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38100">
      <a:solidFill>
        <a:schemeClr val="tx1">
          <a:lumMod val="40000"/>
          <a:lumOff val="60000"/>
        </a:schemeClr>
      </a:solidFill>
    </a:ln>
    <a:effectLst/>
  </c:spPr>
  <c:txPr>
    <a:bodyPr/>
    <a:lstStyle/>
    <a:p>
      <a:pPr>
        <a:defRPr sz="400">
          <a:solidFill>
            <a:schemeClr val="tx1"/>
          </a:solidFill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" b="0" i="0" u="none" strike="noStrike" kern="1200" spc="0" baseline="0">
              <a:solidFill>
                <a:schemeClr val="tx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area3D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7B1-465C-8F53-5A9DE3E514A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7B1-465C-8F53-5A9DE3E514A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7B1-465C-8F53-5A9DE3E514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23346592"/>
        <c:axId val="423347248"/>
        <c:axId val="0"/>
      </c:area3DChart>
      <c:catAx>
        <c:axId val="423346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23347248"/>
        <c:crosses val="autoZero"/>
        <c:auto val="1"/>
        <c:lblAlgn val="ctr"/>
        <c:lblOffset val="100"/>
        <c:noMultiLvlLbl val="0"/>
      </c:catAx>
      <c:valAx>
        <c:axId val="423347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2334659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" b="0" i="0" u="none" strike="noStrike" kern="1200" baseline="0">
              <a:solidFill>
                <a:schemeClr val="tx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38100">
      <a:solidFill>
        <a:schemeClr val="tx1">
          <a:lumMod val="40000"/>
          <a:lumOff val="60000"/>
        </a:schemeClr>
      </a:solidFill>
    </a:ln>
    <a:effectLst/>
  </c:spPr>
  <c:txPr>
    <a:bodyPr/>
    <a:lstStyle/>
    <a:p>
      <a:pPr>
        <a:defRPr sz="400">
          <a:solidFill>
            <a:schemeClr val="tx1"/>
          </a:solidFill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" b="0" i="0" u="none" strike="noStrike" kern="1200" spc="0" baseline="0">
              <a:solidFill>
                <a:schemeClr val="tx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area3DChart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4112-4E89-AD7E-4C60163E88F0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4112-4E89-AD7E-4C60163E88F0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4112-4E89-AD7E-4C60163E88F0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4112-4E89-AD7E-4C60163E88F0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112-4E89-AD7E-4C60163E88F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A-4112-4E89-AD7E-4C60163E88F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C-4112-4E89-AD7E-4C60163E88F0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E-4112-4E89-AD7E-4C60163E88F0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0-4112-4E89-AD7E-4C60163E88F0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4112-4E89-AD7E-4C60163E88F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3-4112-4E89-AD7E-4C60163E88F0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5-4112-4E89-AD7E-4C60163E88F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7-4112-4E89-AD7E-4C60163E88F0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9-4112-4E89-AD7E-4C60163E88F0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A-4112-4E89-AD7E-4C60163E88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3144280"/>
        <c:axId val="583142640"/>
        <c:axId val="0"/>
      </c:area3DChart>
      <c:catAx>
        <c:axId val="5831442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583142640"/>
        <c:crosses val="autoZero"/>
        <c:auto val="1"/>
        <c:lblAlgn val="ctr"/>
        <c:lblOffset val="100"/>
        <c:noMultiLvlLbl val="0"/>
      </c:catAx>
      <c:valAx>
        <c:axId val="583142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5831442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" b="0" i="0" u="none" strike="noStrike" kern="1200" baseline="0">
              <a:solidFill>
                <a:schemeClr val="tx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38100">
      <a:solidFill>
        <a:schemeClr val="tx1">
          <a:lumMod val="40000"/>
          <a:lumOff val="60000"/>
        </a:schemeClr>
      </a:solidFill>
    </a:ln>
    <a:effectLst/>
  </c:spPr>
  <c:txPr>
    <a:bodyPr/>
    <a:lstStyle/>
    <a:p>
      <a:pPr>
        <a:defRPr sz="400">
          <a:solidFill>
            <a:schemeClr val="tx1"/>
          </a:solidFill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stockChart>
        <c:ser>
          <c:idx val="0"/>
          <c:order val="0"/>
          <c:tx>
            <c:strRef>
              <c:f>Sheet1!$B$1</c:f>
              <c:strCache>
                <c:ptCount val="1"/>
                <c:pt idx="0">
                  <c:v>Open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44</c:v>
                </c:pt>
                <c:pt idx="1">
                  <c:v>25</c:v>
                </c:pt>
                <c:pt idx="2">
                  <c:v>38</c:v>
                </c:pt>
                <c:pt idx="3">
                  <c:v>50</c:v>
                </c:pt>
                <c:pt idx="4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D88-4258-B0F2-C2F03B400B7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High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55</c:v>
                </c:pt>
                <c:pt idx="1">
                  <c:v>57</c:v>
                </c:pt>
                <c:pt idx="2">
                  <c:v>57</c:v>
                </c:pt>
                <c:pt idx="3">
                  <c:v>58</c:v>
                </c:pt>
                <c:pt idx="4">
                  <c:v>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D88-4258-B0F2-C2F03B400B7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11</c:v>
                </c:pt>
                <c:pt idx="1">
                  <c:v>12</c:v>
                </c:pt>
                <c:pt idx="2">
                  <c:v>13</c:v>
                </c:pt>
                <c:pt idx="3">
                  <c:v>11</c:v>
                </c:pt>
                <c:pt idx="4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D88-4258-B0F2-C2F03B400B7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Close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25</c:v>
                </c:pt>
                <c:pt idx="1">
                  <c:v>38</c:v>
                </c:pt>
                <c:pt idx="2">
                  <c:v>50</c:v>
                </c:pt>
                <c:pt idx="3">
                  <c:v>34</c:v>
                </c:pt>
                <c:pt idx="4">
                  <c:v>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D88-4258-B0F2-C2F03B400B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chemeClr val="lt1"/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upBars>
          <c:downBars>
            <c:spPr>
              <a:solidFill>
                <a:schemeClr val="dk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downBars>
        </c:upDownBars>
        <c:axId val="645274064"/>
        <c:axId val="645275048"/>
      </c:stockChart>
      <c:dateAx>
        <c:axId val="64527406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645275048"/>
        <c:crosses val="autoZero"/>
        <c:auto val="1"/>
        <c:lblOffset val="100"/>
        <c:baseTimeUnit val="days"/>
      </c:dateAx>
      <c:valAx>
        <c:axId val="645275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645274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38100">
      <a:solidFill>
        <a:schemeClr val="tx1">
          <a:lumMod val="40000"/>
          <a:lumOff val="60000"/>
        </a:schemeClr>
      </a:solidFill>
    </a:ln>
    <a:effectLst/>
  </c:spPr>
  <c:txPr>
    <a:bodyPr/>
    <a:lstStyle/>
    <a:p>
      <a:pPr>
        <a:defRPr sz="400"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3B3-4AC9-A86A-B31C8A797C6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B3-4AC9-A86A-B31C8A797C6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3B3-4AC9-A86A-B31C8A797C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716087376"/>
        <c:axId val="716081144"/>
      </c:barChart>
      <c:catAx>
        <c:axId val="7160873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716081144"/>
        <c:crosses val="autoZero"/>
        <c:auto val="1"/>
        <c:lblAlgn val="ctr"/>
        <c:lblOffset val="100"/>
        <c:noMultiLvlLbl val="0"/>
      </c:catAx>
      <c:valAx>
        <c:axId val="716081144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16087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Volume</c:v>
                </c:pt>
              </c:strCache>
            </c:strRef>
          </c:tx>
          <c:spPr>
            <a:solidFill>
              <a:schemeClr val="accent1"/>
            </a:solidFill>
            <a:ln w="28575">
              <a:noFill/>
            </a:ln>
            <a:effectLst/>
          </c:spPr>
          <c:invertIfNegative val="0"/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70</c:v>
                </c:pt>
                <c:pt idx="1">
                  <c:v>120</c:v>
                </c:pt>
                <c:pt idx="2">
                  <c:v>150</c:v>
                </c:pt>
                <c:pt idx="3">
                  <c:v>135</c:v>
                </c:pt>
                <c:pt idx="4">
                  <c:v>148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70-4C5A-A0AE-0BC479898F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3727744"/>
        <c:axId val="563729384"/>
      </c:barChart>
      <c:stockChart>
        <c:ser>
          <c:idx val="1"/>
          <c:order val="1"/>
          <c:tx>
            <c:strRef>
              <c:f>Sheet1!$C$1</c:f>
              <c:strCache>
                <c:ptCount val="1"/>
                <c:pt idx="0">
                  <c:v>Open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44</c:v>
                </c:pt>
                <c:pt idx="1">
                  <c:v>25</c:v>
                </c:pt>
                <c:pt idx="2">
                  <c:v>38</c:v>
                </c:pt>
                <c:pt idx="3">
                  <c:v>50</c:v>
                </c:pt>
                <c:pt idx="4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A70-4C5A-A0AE-0BC479898FB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High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55</c:v>
                </c:pt>
                <c:pt idx="1">
                  <c:v>57</c:v>
                </c:pt>
                <c:pt idx="2">
                  <c:v>57</c:v>
                </c:pt>
                <c:pt idx="3">
                  <c:v>58</c:v>
                </c:pt>
                <c:pt idx="4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A70-4C5A-A0AE-0BC479898FB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Low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11</c:v>
                </c:pt>
                <c:pt idx="1">
                  <c:v>12</c:v>
                </c:pt>
                <c:pt idx="2">
                  <c:v>13</c:v>
                </c:pt>
                <c:pt idx="3">
                  <c:v>11</c:v>
                </c:pt>
                <c:pt idx="4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A70-4C5A-A0AE-0BC479898FB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Close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Sheet1!$F$2:$F$6</c:f>
              <c:numCache>
                <c:formatCode>General</c:formatCode>
                <c:ptCount val="5"/>
                <c:pt idx="0">
                  <c:v>25</c:v>
                </c:pt>
                <c:pt idx="1">
                  <c:v>38</c:v>
                </c:pt>
                <c:pt idx="2">
                  <c:v>50</c:v>
                </c:pt>
                <c:pt idx="3">
                  <c:v>35</c:v>
                </c:pt>
                <c:pt idx="4">
                  <c:v>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A70-4C5A-A0AE-0BC479898F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chemeClr val="lt1"/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upBars>
          <c:downBars>
            <c:spPr>
              <a:solidFill>
                <a:schemeClr val="dk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downBars>
        </c:upDownBars>
        <c:axId val="563730040"/>
        <c:axId val="563729712"/>
      </c:stockChart>
      <c:dateAx>
        <c:axId val="56372774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563729384"/>
        <c:crosses val="autoZero"/>
        <c:auto val="1"/>
        <c:lblOffset val="100"/>
        <c:baseTimeUnit val="days"/>
      </c:dateAx>
      <c:valAx>
        <c:axId val="5637293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563727744"/>
        <c:crosses val="autoZero"/>
        <c:crossBetween val="between"/>
      </c:valAx>
      <c:valAx>
        <c:axId val="563729712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563730040"/>
        <c:crosses val="max"/>
        <c:crossBetween val="between"/>
      </c:valAx>
      <c:dateAx>
        <c:axId val="563730040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563729712"/>
        <c:crosses val="autoZero"/>
        <c:auto val="1"/>
        <c:lblOffset val="100"/>
        <c:baseTimeUnit val="days"/>
      </c:date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38100">
      <a:solidFill>
        <a:schemeClr val="tx1">
          <a:lumMod val="40000"/>
          <a:lumOff val="60000"/>
        </a:schemeClr>
      </a:solidFill>
    </a:ln>
    <a:effectLst/>
  </c:spPr>
  <c:txPr>
    <a:bodyPr/>
    <a:lstStyle/>
    <a:p>
      <a:pPr>
        <a:defRPr sz="400"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E31-48C9-B9BF-F92EEBC3E20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E31-48C9-B9BF-F92EEBC3E20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E31-48C9-B9BF-F92EEBC3E20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E31-48C9-B9BF-F92EEBC3E20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E31-48C9-B9BF-F92EEBC3E20D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item 1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49</c:v>
                </c:pt>
                <c:pt idx="1">
                  <c:v>61</c:v>
                </c:pt>
                <c:pt idx="2">
                  <c:v>40</c:v>
                </c:pt>
                <c:pt idx="3">
                  <c:v>22</c:v>
                </c:pt>
                <c:pt idx="4">
                  <c:v>17</c:v>
                </c:pt>
                <c:pt idx="5">
                  <c:v>31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BEDD-452B-B889-27D4CD1C6D9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item 2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2"/>
                </a:solidFill>
                <a:tailEnd type="oval"/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67</c:v>
                </c:pt>
                <c:pt idx="1">
                  <c:v>70</c:v>
                </c:pt>
                <c:pt idx="2">
                  <c:v>71</c:v>
                </c:pt>
                <c:pt idx="3">
                  <c:v>88</c:v>
                </c:pt>
                <c:pt idx="4">
                  <c:v>48</c:v>
                </c:pt>
                <c:pt idx="5">
                  <c:v>38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BEDD-452B-B889-27D4CD1C6D9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item 3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bg1"/>
              </a:solidFill>
              <a:ln w="9525">
                <a:solidFill>
                  <a:schemeClr val="accent3"/>
                </a:solidFill>
                <a:tailEnd type="oval"/>
              </a:ln>
              <a:effectLst/>
            </c:spPr>
          </c:marker>
          <c:cat>
            <c:strRef>
              <c:f>Sheet1!$A$2:$A$7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18</c:v>
                </c:pt>
                <c:pt idx="1">
                  <c:v>71</c:v>
                </c:pt>
                <c:pt idx="2">
                  <c:v>89</c:v>
                </c:pt>
                <c:pt idx="3">
                  <c:v>11</c:v>
                </c:pt>
                <c:pt idx="4">
                  <c:v>29</c:v>
                </c:pt>
                <c:pt idx="5">
                  <c:v>51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BEDD-452B-B889-27D4CD1C6D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93255608"/>
        <c:axId val="593256264"/>
      </c:lineChart>
      <c:catAx>
        <c:axId val="5932556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593256264"/>
        <c:crosses val="autoZero"/>
        <c:auto val="1"/>
        <c:lblAlgn val="ctr"/>
        <c:lblOffset val="100"/>
        <c:tickMarkSkip val="1"/>
        <c:noMultiLvlLbl val="0"/>
      </c:catAx>
      <c:valAx>
        <c:axId val="593256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593255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71</c:v>
                </c:pt>
                <c:pt idx="1">
                  <c:v>43</c:v>
                </c:pt>
                <c:pt idx="2">
                  <c:v>65</c:v>
                </c:pt>
                <c:pt idx="3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87-4381-8694-CD08C5BC42C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48</c:v>
                </c:pt>
                <c:pt idx="1">
                  <c:v>7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687-4381-8694-CD08C5BC42C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字魂36号-正文宋楷" panose="02000000000000000000" pitchFamily="2" charset="-122"/>
                    <a:ea typeface="字魂36号-正文宋楷" panose="02000000000000000000" pitchFamily="2" charset="-122"/>
                    <a:cs typeface="+mn-cs"/>
                    <a:sym typeface="字魂36号-正文宋楷" panose="02000000000000000000" pitchFamily="2" charset="-122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14</c:v>
                </c:pt>
                <c:pt idx="1">
                  <c:v>17</c:v>
                </c:pt>
                <c:pt idx="2">
                  <c:v>12</c:v>
                </c:pt>
                <c:pt idx="3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687-4381-8694-CD08C5BC42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2962512"/>
        <c:axId val="952967432"/>
      </c:barChart>
      <c:catAx>
        <c:axId val="952962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952967432"/>
        <c:crosses val="autoZero"/>
        <c:auto val="1"/>
        <c:lblAlgn val="ctr"/>
        <c:lblOffset val="100"/>
        <c:noMultiLvlLbl val="0"/>
      </c:catAx>
      <c:valAx>
        <c:axId val="95296743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952962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0"/>
      <c:rotY val="0"/>
      <c:rAngAx val="0"/>
      <c:perspective val="0"/>
    </c:view3D>
    <c:floor>
      <c:thickness val="0"/>
    </c:floor>
    <c:sideWall>
      <c:thickness val="0"/>
      <c:spPr>
        <a:noFill/>
        <a:ln>
          <a:noFill/>
        </a:ln>
      </c:spPr>
    </c:sideWall>
    <c:backWall>
      <c:thickness val="0"/>
      <c:spPr>
        <a:noFill/>
        <a:ln>
          <a:noFill/>
        </a:ln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  <c:pt idx="5">
                  <c:v>32</c:v>
                </c:pt>
                <c:pt idx="6">
                  <c:v>32</c:v>
                </c:pt>
                <c:pt idx="7">
                  <c:v>28</c:v>
                </c:pt>
                <c:pt idx="8">
                  <c:v>12</c:v>
                </c:pt>
                <c:pt idx="9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61-460B-883F-BB932B88D51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12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25</c:v>
                </c:pt>
                <c:pt idx="1">
                  <c:v>35</c:v>
                </c:pt>
                <c:pt idx="2">
                  <c:v>20</c:v>
                </c:pt>
                <c:pt idx="3">
                  <c:v>30</c:v>
                </c:pt>
                <c:pt idx="4">
                  <c:v>26</c:v>
                </c:pt>
                <c:pt idx="5">
                  <c:v>25</c:v>
                </c:pt>
                <c:pt idx="6">
                  <c:v>35</c:v>
                </c:pt>
                <c:pt idx="7">
                  <c:v>20</c:v>
                </c:pt>
                <c:pt idx="8">
                  <c:v>30</c:v>
                </c:pt>
                <c:pt idx="9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61-460B-883F-BB932B88D51C}"/>
            </c:ext>
          </c:extLst>
        </c:ser>
        <c:ser>
          <c:idx val="2"/>
          <c:order val="2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ln w="25400">
              <a:noFill/>
            </a:ln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361-460B-883F-BB932B88D51C}"/>
            </c:ext>
          </c:extLst>
        </c:ser>
        <c:ser>
          <c:idx val="3"/>
          <c:order val="3"/>
          <c:tx>
            <c:strRef>
              <c:f>Sheet1!$D$1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  <c:pt idx="5">
                  <c:v>12</c:v>
                </c:pt>
                <c:pt idx="6">
                  <c:v>12</c:v>
                </c:pt>
                <c:pt idx="7">
                  <c:v>12</c:v>
                </c:pt>
                <c:pt idx="8">
                  <c:v>21</c:v>
                </c:pt>
                <c:pt idx="9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361-460B-883F-BB932B88D51C}"/>
            </c:ext>
          </c:extLst>
        </c:ser>
        <c:ser>
          <c:idx val="4"/>
          <c:order val="4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ln w="25400">
              <a:noFill/>
            </a:ln>
          </c:spPr>
          <c:invertIfNegative val="0"/>
          <c:cat>
            <c:strRef>
              <c:f>Sheet1!$A$2:$A$11</c:f>
              <c:strCache>
                <c:ptCount val="10"/>
                <c:pt idx="0">
                  <c:v>Sales I</c:v>
                </c:pt>
                <c:pt idx="1">
                  <c:v>Sales II</c:v>
                </c:pt>
                <c:pt idx="2">
                  <c:v>Sales III</c:v>
                </c:pt>
                <c:pt idx="3">
                  <c:v>Sales IV</c:v>
                </c:pt>
                <c:pt idx="4">
                  <c:v>Sales V</c:v>
                </c:pt>
                <c:pt idx="5">
                  <c:v>Sales VI</c:v>
                </c:pt>
                <c:pt idx="6">
                  <c:v>Sales VII</c:v>
                </c:pt>
                <c:pt idx="7">
                  <c:v>Sales VIII</c:v>
                </c:pt>
                <c:pt idx="8">
                  <c:v>Sales IX</c:v>
                </c:pt>
                <c:pt idx="9">
                  <c:v>Sales X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361-460B-883F-BB932B88D5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pyramid"/>
        <c:axId val="2114403616"/>
        <c:axId val="2114428096"/>
        <c:axId val="0"/>
      </c:bar3DChart>
      <c:catAx>
        <c:axId val="21144036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114428096"/>
        <c:crosses val="autoZero"/>
        <c:auto val="1"/>
        <c:lblAlgn val="ctr"/>
        <c:lblOffset val="100"/>
        <c:noMultiLvlLbl val="0"/>
      </c:catAx>
      <c:valAx>
        <c:axId val="2114428096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crossAx val="2114403616"/>
        <c:crosses val="autoZero"/>
        <c:crossBetween val="between"/>
      </c:valAx>
      <c:spPr>
        <a:ln>
          <a:noFill/>
        </a:ln>
      </c:spPr>
    </c:plotArea>
    <c:plotVisOnly val="1"/>
    <c:dispBlanksAs val="zero"/>
    <c:showDLblsOverMax val="0"/>
  </c:chart>
  <c:txPr>
    <a:bodyPr/>
    <a:lstStyle/>
    <a:p>
      <a:pPr>
        <a:defRPr sz="800"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1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Sales 1</c:v>
                </c:pt>
                <c:pt idx="1">
                  <c:v>Sales 2</c:v>
                </c:pt>
                <c:pt idx="2">
                  <c:v>Sales 3</c:v>
                </c:pt>
                <c:pt idx="3">
                  <c:v>Sales 4</c:v>
                </c:pt>
                <c:pt idx="4">
                  <c:v>Sales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A2-4404-A4C4-C103A5FB058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12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Sales 1</c:v>
                </c:pt>
                <c:pt idx="1">
                  <c:v>Sales 2</c:v>
                </c:pt>
                <c:pt idx="2">
                  <c:v>Sales 3</c:v>
                </c:pt>
                <c:pt idx="3">
                  <c:v>Sales 4</c:v>
                </c:pt>
                <c:pt idx="4">
                  <c:v>Sales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25</c:v>
                </c:pt>
                <c:pt idx="1">
                  <c:v>35</c:v>
                </c:pt>
                <c:pt idx="2">
                  <c:v>20</c:v>
                </c:pt>
                <c:pt idx="3">
                  <c:v>30</c:v>
                </c:pt>
                <c:pt idx="4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2A2-4404-A4C4-C103A5FB058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13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Sales 1</c:v>
                </c:pt>
                <c:pt idx="1">
                  <c:v>Sales 2</c:v>
                </c:pt>
                <c:pt idx="2">
                  <c:v>Sales 3</c:v>
                </c:pt>
                <c:pt idx="3">
                  <c:v>Sales 4</c:v>
                </c:pt>
                <c:pt idx="4">
                  <c:v>Sales 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</c:v>
                </c:pt>
                <c:pt idx="1">
                  <c:v>23</c:v>
                </c:pt>
                <c:pt idx="2">
                  <c:v>60</c:v>
                </c:pt>
                <c:pt idx="3">
                  <c:v>48</c:v>
                </c:pt>
                <c:pt idx="4">
                  <c:v>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2A2-4404-A4C4-C103A5FB058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Sales 1</c:v>
                </c:pt>
                <c:pt idx="1">
                  <c:v>Sales 2</c:v>
                </c:pt>
                <c:pt idx="2">
                  <c:v>Sales 3</c:v>
                </c:pt>
                <c:pt idx="3">
                  <c:v>Sales 4</c:v>
                </c:pt>
                <c:pt idx="4">
                  <c:v>Sales 5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2A2-4404-A4C4-C103A5FB05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4421024"/>
        <c:axId val="2114417760"/>
      </c:barChart>
      <c:catAx>
        <c:axId val="211442102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2114417760"/>
        <c:crosses val="autoZero"/>
        <c:auto val="1"/>
        <c:lblAlgn val="ctr"/>
        <c:lblOffset val="100"/>
        <c:noMultiLvlLbl val="0"/>
      </c:catAx>
      <c:valAx>
        <c:axId val="21144177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>
                  <a:lumMod val="50000"/>
                  <a:alpha val="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2114421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zero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 cap="rnd">
              <a:solidFill>
                <a:schemeClr val="accent1">
                  <a:alpha val="6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1">
                    <a:alpha val="60000"/>
                  </a:schemeClr>
                </a:solidFill>
              </a:ln>
              <a:effectLst/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0</c:v>
                </c:pt>
                <c:pt idx="2">
                  <c:v>3.5</c:v>
                </c:pt>
                <c:pt idx="3">
                  <c:v>4.5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99A-4846-A05F-9EC81A1533E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 cap="rnd">
              <a:solidFill>
                <a:schemeClr val="accent2">
                  <a:alpha val="6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2">
                    <a:alpha val="60000"/>
                  </a:schemeClr>
                </a:solidFill>
              </a:ln>
              <a:effectLst/>
            </c:spPr>
          </c:marker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099A-4846-A05F-9EC81A1533E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 cap="rnd">
              <a:solidFill>
                <a:schemeClr val="accent3">
                  <a:alpha val="60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lt1"/>
              </a:solidFill>
              <a:ln w="38100">
                <a:solidFill>
                  <a:schemeClr val="accent3">
                    <a:alpha val="60000"/>
                  </a:schemeClr>
                </a:solidFill>
              </a:ln>
              <a:effectLst/>
            </c:spPr>
          </c:marker>
          <c:dPt>
            <c:idx val="2"/>
            <c:marker>
              <c:symbol val="circle"/>
              <c:size val="6"/>
              <c:spPr>
                <a:solidFill>
                  <a:schemeClr val="lt1"/>
                </a:solidFill>
                <a:ln w="38100">
                  <a:solidFill>
                    <a:schemeClr val="accent3">
                      <a:alpha val="6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099A-4846-A05F-9EC81A1533E1}"/>
              </c:ext>
            </c:extLst>
          </c:dPt>
          <c:xVal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2020</c:v>
                </c:pt>
                <c:pt idx="2">
                  <c:v>2025</c:v>
                </c:pt>
                <c:pt idx="3">
                  <c:v>2030</c:v>
                </c:pt>
              </c:numCache>
            </c:numRef>
          </c:xVal>
          <c:y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099A-4846-A05F-9EC81A1533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4410688"/>
        <c:axId val="2114421568"/>
      </c:scatterChart>
      <c:valAx>
        <c:axId val="21144106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2114421568"/>
        <c:crosses val="autoZero"/>
        <c:crossBetween val="midCat"/>
      </c:valAx>
      <c:valAx>
        <c:axId val="2114421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25000"/>
                <a:lumOff val="7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21144106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6378664134829694E-2"/>
          <c:y val="0"/>
          <c:w val="0.92724267173034058"/>
          <c:h val="0.947696396940692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A7-4D4D-839D-6AB8E2E9F6A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3A7-4D4D-839D-6AB8E2E9F6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100"/>
        <c:axId val="792114912"/>
        <c:axId val="792121984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系列 3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63A7-4D4D-839D-6AB8E2E9F6AC}"/>
                  </c:ext>
                </c:extLst>
              </c15:ser>
            </c15:filteredBarSeries>
          </c:ext>
        </c:extLst>
      </c:barChart>
      <c:catAx>
        <c:axId val="792114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2121984"/>
        <c:crosses val="autoZero"/>
        <c:auto val="1"/>
        <c:lblAlgn val="ctr"/>
        <c:lblOffset val="100"/>
        <c:noMultiLvlLbl val="0"/>
      </c:catAx>
      <c:valAx>
        <c:axId val="792121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211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5CB-4CB1-8095-2808BE6B0C2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5CB-4CB1-8095-2808BE6B0C2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5CB-4CB1-8095-2808BE6B0C2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5CB-4CB1-8095-2808BE6B0C2C}"/>
              </c:ext>
            </c:extLst>
          </c:dPt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C6-4A06-A716-A1838F7313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6378664134829694E-2"/>
          <c:y val="0"/>
          <c:w val="0.92724267173034058"/>
          <c:h val="0.947696396940692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687-407F-887B-0918A2AC02D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687-407F-887B-0918A2AC02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100"/>
        <c:axId val="792114912"/>
        <c:axId val="792121984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系列 3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9687-407F-887B-0918A2AC02DA}"/>
                  </c:ext>
                </c:extLst>
              </c15:ser>
            </c15:filteredBarSeries>
          </c:ext>
        </c:extLst>
      </c:barChart>
      <c:catAx>
        <c:axId val="792114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2121984"/>
        <c:crosses val="autoZero"/>
        <c:auto val="1"/>
        <c:lblAlgn val="ctr"/>
        <c:lblOffset val="100"/>
        <c:noMultiLvlLbl val="0"/>
      </c:catAx>
      <c:valAx>
        <c:axId val="792121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211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76-4A14-A429-B1EE24D15AB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76-4A14-A429-B1EE24D15AB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76-4A14-A429-B1EE24D15A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60092768"/>
        <c:axId val="1160093600"/>
      </c:barChart>
      <c:catAx>
        <c:axId val="1160092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1160093600"/>
        <c:crosses val="autoZero"/>
        <c:auto val="1"/>
        <c:lblAlgn val="ctr"/>
        <c:lblOffset val="100"/>
        <c:noMultiLvlLbl val="0"/>
      </c:catAx>
      <c:valAx>
        <c:axId val="1160093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1160092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r>
              <a:rPr lang="en-US"/>
              <a:t>Chart 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FB3-402D-AA60-249E36258C0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FB3-402D-AA60-249E36258C0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FB3-402D-AA60-249E36258C0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FB3-402D-AA60-249E36258C0B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FB3-402D-AA60-249E36258C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24-4C88-B33D-B5E4A0C54F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24-4C88-B33D-B5E4A0C54F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824-4C88-B33D-B5E4A0C54F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0927008"/>
        <c:axId val="490928648"/>
      </c:barChart>
      <c:catAx>
        <c:axId val="490927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90928648"/>
        <c:crosses val="autoZero"/>
        <c:auto val="1"/>
        <c:lblAlgn val="ctr"/>
        <c:lblOffset val="100"/>
        <c:noMultiLvlLbl val="0"/>
      </c:catAx>
      <c:valAx>
        <c:axId val="490928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90927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9C-46C6-B7B7-CD18CA6BF49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9C-46C6-B7B7-CD18CA6BF4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9287472"/>
        <c:axId val="469285832"/>
      </c:radarChart>
      <c:catAx>
        <c:axId val="469287472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469285832"/>
        <c:crosses val="autoZero"/>
        <c:auto val="1"/>
        <c:lblAlgn val="ctr"/>
        <c:lblOffset val="100"/>
        <c:noMultiLvlLbl val="0"/>
      </c:catAx>
      <c:valAx>
        <c:axId val="46928583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69287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D8-4EA5-82B4-E1903D32C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D8-4EA5-82B4-E1903D32C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CD8-4EA5-82B4-E1903D32C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20590088"/>
        <c:axId val="420589432"/>
      </c:barChart>
      <c:catAx>
        <c:axId val="420590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420589432"/>
        <c:crosses val="autoZero"/>
        <c:auto val="1"/>
        <c:lblAlgn val="ctr"/>
        <c:lblOffset val="100"/>
        <c:noMultiLvlLbl val="0"/>
      </c:catAx>
      <c:valAx>
        <c:axId val="42058943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20590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57-4F0B-95A6-D04BB69D56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A57-4F0B-95A6-D04BB69D56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A57-4F0B-95A6-D04BB69D56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23395632"/>
        <c:axId val="1623421424"/>
      </c:barChart>
      <c:catAx>
        <c:axId val="1623395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1623421424"/>
        <c:crosses val="autoZero"/>
        <c:auto val="1"/>
        <c:lblAlgn val="ctr"/>
        <c:lblOffset val="100"/>
        <c:noMultiLvlLbl val="0"/>
      </c:catAx>
      <c:valAx>
        <c:axId val="1623421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cs"/>
                <a:sym typeface="字魂36号-正文宋楷" panose="02000000000000000000" pitchFamily="2" charset="-122"/>
              </a:defRPr>
            </a:pPr>
            <a:endParaRPr lang="zh-CN"/>
          </a:p>
        </c:txPr>
        <c:crossAx val="162339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cs"/>
              <a:sym typeface="字魂36号-正文宋楷" panose="02000000000000000000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字魂36号-正文宋楷" panose="02000000000000000000" pitchFamily="2" charset="-122"/>
          <a:ea typeface="字魂36号-正文宋楷" panose="02000000000000000000" pitchFamily="2" charset="-122"/>
          <a:sym typeface="字魂36号-正文宋楷" panose="02000000000000000000" pitchFamily="2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35.xml><?xml version="1.0" encoding="utf-8"?>
<cs:chartStyle xmlns:cs="http://schemas.microsoft.com/office/drawing/2012/chartStyle" xmlns:a="http://schemas.openxmlformats.org/drawingml/2006/main" id="24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>
            <a:alpha val="60000"/>
          </a:schemeClr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38100">
        <a:solidFill>
          <a:schemeClr val="phClr">
            <a:alpha val="60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>
        <a:solidFill>
          <a:schemeClr val="tx1">
            <a:lumMod val="25000"/>
            <a:lumOff val="75000"/>
          </a:schemeClr>
        </a:solidFill>
      </a:ln>
    </cs:spPr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29112-9520-44E0-B073-21C111D8E182}" type="datetimeFigureOut">
              <a:rPr lang="zh-CN" altLang="en-US" smtClean="0"/>
              <a:t>2019/4/15/Mon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C10310-6413-4213-8E20-A854F629D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750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CE2D71-09A4-412F-89E4-B6F98EA06D8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3740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2918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738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2658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477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31361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0341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5594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8799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1254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331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5818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3511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25507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2761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57206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CE2D71-09A4-412F-89E4-B6F98EA06D8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50119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CE2D71-09A4-412F-89E4-B6F98EA06D8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6579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637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750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1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542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92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079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C10310-6413-4213-8E20-A854F629DF7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154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590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5386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0824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7013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685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7053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3643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9161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8657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8579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6318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8BD707-D9CF-40AE-B4C6-C98DA3205C0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F15528-21DE-4FAA-801E-634DDDAF4B2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3895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wav"/><Relationship Id="rId7" Type="http://schemas.openxmlformats.org/officeDocument/2006/relationships/image" Target="../media/image2.png"/><Relationship Id="rId2" Type="http://schemas.microsoft.com/office/2007/relationships/media" Target="../media/media1.wav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chart" Target="../charts/chart17.xml"/><Relationship Id="rId2" Type="http://schemas.openxmlformats.org/officeDocument/2006/relationships/tags" Target="../tags/tag18.xml"/><Relationship Id="rId1" Type="http://schemas.openxmlformats.org/officeDocument/2006/relationships/themeOverride" Target="../theme/themeOverride10.xml"/><Relationship Id="rId6" Type="http://schemas.openxmlformats.org/officeDocument/2006/relationships/chart" Target="../charts/chart16.xml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0.xml"/><Relationship Id="rId3" Type="http://schemas.openxmlformats.org/officeDocument/2006/relationships/tags" Target="../tags/tag21.xml"/><Relationship Id="rId7" Type="http://schemas.openxmlformats.org/officeDocument/2006/relationships/chart" Target="../charts/chart19.xml"/><Relationship Id="rId2" Type="http://schemas.openxmlformats.org/officeDocument/2006/relationships/tags" Target="../tags/tag20.xml"/><Relationship Id="rId1" Type="http://schemas.openxmlformats.org/officeDocument/2006/relationships/themeOverride" Target="../theme/themeOverride11.xml"/><Relationship Id="rId6" Type="http://schemas.openxmlformats.org/officeDocument/2006/relationships/chart" Target="../charts/chart18.xm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3.xml"/><Relationship Id="rId3" Type="http://schemas.openxmlformats.org/officeDocument/2006/relationships/tags" Target="../tags/tag23.xml"/><Relationship Id="rId7" Type="http://schemas.openxmlformats.org/officeDocument/2006/relationships/chart" Target="../charts/chart22.xml"/><Relationship Id="rId2" Type="http://schemas.openxmlformats.org/officeDocument/2006/relationships/tags" Target="../tags/tag22.xml"/><Relationship Id="rId1" Type="http://schemas.openxmlformats.org/officeDocument/2006/relationships/themeOverride" Target="../theme/themeOverride12.xml"/><Relationship Id="rId6" Type="http://schemas.openxmlformats.org/officeDocument/2006/relationships/chart" Target="../charts/chart21.xml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3.xml"/><Relationship Id="rId9" Type="http://schemas.openxmlformats.org/officeDocument/2006/relationships/chart" Target="../charts/char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chart" Target="../charts/chart26.xml"/><Relationship Id="rId2" Type="http://schemas.openxmlformats.org/officeDocument/2006/relationships/tags" Target="../tags/tag24.xml"/><Relationship Id="rId1" Type="http://schemas.openxmlformats.org/officeDocument/2006/relationships/themeOverride" Target="../theme/themeOverride13.xml"/><Relationship Id="rId6" Type="http://schemas.openxmlformats.org/officeDocument/2006/relationships/chart" Target="../charts/chart25.xm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7" Type="http://schemas.openxmlformats.org/officeDocument/2006/relationships/chart" Target="../charts/chart28.xml"/><Relationship Id="rId2" Type="http://schemas.openxmlformats.org/officeDocument/2006/relationships/tags" Target="../tags/tag26.xml"/><Relationship Id="rId1" Type="http://schemas.openxmlformats.org/officeDocument/2006/relationships/themeOverride" Target="../theme/themeOverride14.xml"/><Relationship Id="rId6" Type="http://schemas.openxmlformats.org/officeDocument/2006/relationships/chart" Target="../charts/chart27.xml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7" Type="http://schemas.openxmlformats.org/officeDocument/2006/relationships/chart" Target="../charts/chart30.xml"/><Relationship Id="rId2" Type="http://schemas.openxmlformats.org/officeDocument/2006/relationships/tags" Target="../tags/tag28.xml"/><Relationship Id="rId1" Type="http://schemas.openxmlformats.org/officeDocument/2006/relationships/themeOverride" Target="../theme/themeOverride15.xml"/><Relationship Id="rId6" Type="http://schemas.openxmlformats.org/officeDocument/2006/relationships/chart" Target="../charts/chart29.xml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hemeOverride" Target="../theme/themeOverride16.xml"/><Relationship Id="rId6" Type="http://schemas.openxmlformats.org/officeDocument/2006/relationships/chart" Target="../charts/chart31.xml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hemeOverride" Target="../theme/themeOverride17.xml"/><Relationship Id="rId6" Type="http://schemas.openxmlformats.org/officeDocument/2006/relationships/chart" Target="../charts/chart32.xml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themeOverride" Target="../theme/themeOverride18.xml"/><Relationship Id="rId6" Type="http://schemas.openxmlformats.org/officeDocument/2006/relationships/chart" Target="../charts/chart33.xml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themeOverride" Target="../theme/themeOverride19.xml"/><Relationship Id="rId6" Type="http://schemas.openxmlformats.org/officeDocument/2006/relationships/chart" Target="../charts/chart34.xml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.xml"/><Relationship Id="rId3" Type="http://schemas.openxmlformats.org/officeDocument/2006/relationships/tags" Target="../tags/tag3.xml"/><Relationship Id="rId7" Type="http://schemas.openxmlformats.org/officeDocument/2006/relationships/chart" Target="../charts/chart2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chart" Target="../charts/chart1.xm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hemeOverride" Target="../theme/themeOverride20.xml"/><Relationship Id="rId6" Type="http://schemas.openxmlformats.org/officeDocument/2006/relationships/chart" Target="../charts/chart35.xml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hemeOverride" Target="../theme/themeOverride21.xml"/><Relationship Id="rId6" Type="http://schemas.openxmlformats.org/officeDocument/2006/relationships/chart" Target="../charts/chart36.xml"/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hemeOverride" Target="../theme/themeOverride22.xml"/><Relationship Id="rId6" Type="http://schemas.openxmlformats.org/officeDocument/2006/relationships/chart" Target="../charts/chart37.xml"/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hemeOverride" Target="../theme/themeOverride23.xml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7" Type="http://schemas.openxmlformats.org/officeDocument/2006/relationships/chart" Target="../charts/chart39.xml"/><Relationship Id="rId2" Type="http://schemas.openxmlformats.org/officeDocument/2006/relationships/tags" Target="../tags/tag46.xml"/><Relationship Id="rId1" Type="http://schemas.openxmlformats.org/officeDocument/2006/relationships/themeOverride" Target="../theme/themeOverride24.xml"/><Relationship Id="rId6" Type="http://schemas.openxmlformats.org/officeDocument/2006/relationships/chart" Target="../charts/chart38.xml"/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3.xml"/><Relationship Id="rId6" Type="http://schemas.openxmlformats.org/officeDocument/2006/relationships/chart" Target="../charts/chart4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tags" Target="../tags/tag7.xml"/><Relationship Id="rId7" Type="http://schemas.openxmlformats.org/officeDocument/2006/relationships/chart" Target="../charts/chart6.xml"/><Relationship Id="rId2" Type="http://schemas.openxmlformats.org/officeDocument/2006/relationships/tags" Target="../tags/tag6.xml"/><Relationship Id="rId1" Type="http://schemas.openxmlformats.org/officeDocument/2006/relationships/themeOverride" Target="../theme/themeOverride4.xml"/><Relationship Id="rId6" Type="http://schemas.openxmlformats.org/officeDocument/2006/relationships/chart" Target="../charts/chart5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chart" Target="../charts/chart9.xml"/><Relationship Id="rId2" Type="http://schemas.openxmlformats.org/officeDocument/2006/relationships/tags" Target="../tags/tag8.xml"/><Relationship Id="rId1" Type="http://schemas.openxmlformats.org/officeDocument/2006/relationships/themeOverride" Target="../theme/themeOverride5.xml"/><Relationship Id="rId6" Type="http://schemas.openxmlformats.org/officeDocument/2006/relationships/chart" Target="../charts/chart8.xml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hemeOverride" Target="../theme/themeOverride6.xml"/><Relationship Id="rId6" Type="http://schemas.openxmlformats.org/officeDocument/2006/relationships/chart" Target="../charts/chart10.xm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chart" Target="../charts/chart12.xml"/><Relationship Id="rId2" Type="http://schemas.openxmlformats.org/officeDocument/2006/relationships/tags" Target="../tags/tag12.xml"/><Relationship Id="rId1" Type="http://schemas.openxmlformats.org/officeDocument/2006/relationships/themeOverride" Target="../theme/themeOverride7.xml"/><Relationship Id="rId6" Type="http://schemas.openxmlformats.org/officeDocument/2006/relationships/chart" Target="../charts/chart11.xml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7" Type="http://schemas.openxmlformats.org/officeDocument/2006/relationships/chart" Target="../charts/chart14.xml"/><Relationship Id="rId2" Type="http://schemas.openxmlformats.org/officeDocument/2006/relationships/tags" Target="../tags/tag14.xml"/><Relationship Id="rId1" Type="http://schemas.openxmlformats.org/officeDocument/2006/relationships/themeOverride" Target="../theme/themeOverride8.xml"/><Relationship Id="rId6" Type="http://schemas.openxmlformats.org/officeDocument/2006/relationships/chart" Target="../charts/chart13.xml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hemeOverride" Target="../theme/themeOverride9.xml"/><Relationship Id="rId6" Type="http://schemas.openxmlformats.org/officeDocument/2006/relationships/chart" Target="../charts/chart15.xml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3" y="-1752600"/>
            <a:ext cx="12203723" cy="1208168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238500" y="1143000"/>
            <a:ext cx="5715000" cy="457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124200" y="2819400"/>
            <a:ext cx="5943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</a:t>
            </a:r>
            <a:endParaRPr kumimoji="0" lang="en-US" altLang="zh-CN" sz="6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可视化</a:t>
            </a: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图表集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295900" y="1519535"/>
            <a:ext cx="1600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暗色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pic>
        <p:nvPicPr>
          <p:cNvPr id="8" name="背景音乐01 (1)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066800" y="8382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428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Placeholder 18"/>
          <p:cNvGraphicFramePr>
            <a:graphicFrameLocks/>
          </p:cNvGraphicFramePr>
          <p:nvPr>
            <p:extLst/>
          </p:nvPr>
        </p:nvGraphicFramePr>
        <p:xfrm>
          <a:off x="638176" y="2557367"/>
          <a:ext cx="5029200" cy="3790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" name="Chart Placeholder 21"/>
          <p:cNvGraphicFramePr>
            <a:graphicFrameLocks/>
          </p:cNvGraphicFramePr>
          <p:nvPr>
            <p:extLst/>
          </p:nvPr>
        </p:nvGraphicFramePr>
        <p:xfrm>
          <a:off x="6553201" y="2557367"/>
          <a:ext cx="5029200" cy="3790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" name="Text Placeholder 14"/>
          <p:cNvSpPr txBox="1">
            <a:spLocks/>
          </p:cNvSpPr>
          <p:nvPr/>
        </p:nvSpPr>
        <p:spPr>
          <a:xfrm>
            <a:off x="638176" y="1955157"/>
            <a:ext cx="5029200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5" name="Text Placeholder 15"/>
          <p:cNvSpPr txBox="1">
            <a:spLocks/>
          </p:cNvSpPr>
          <p:nvPr/>
        </p:nvSpPr>
        <p:spPr>
          <a:xfrm>
            <a:off x="6553201" y="1905000"/>
            <a:ext cx="5029200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泪滴形 5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4249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Placeholder 38"/>
          <p:cNvGraphicFramePr>
            <a:graphicFrameLocks/>
          </p:cNvGraphicFramePr>
          <p:nvPr>
            <p:extLst/>
          </p:nvPr>
        </p:nvGraphicFramePr>
        <p:xfrm>
          <a:off x="623888" y="2159000"/>
          <a:ext cx="3168650" cy="2527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" name="Chart Placeholder 41"/>
          <p:cNvGraphicFramePr>
            <a:graphicFrameLocks/>
          </p:cNvGraphicFramePr>
          <p:nvPr>
            <p:extLst/>
          </p:nvPr>
        </p:nvGraphicFramePr>
        <p:xfrm>
          <a:off x="4511675" y="2159000"/>
          <a:ext cx="3168650" cy="2527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4" name="Chart Placeholder 44"/>
          <p:cNvGraphicFramePr>
            <a:graphicFrameLocks/>
          </p:cNvGraphicFramePr>
          <p:nvPr>
            <p:extLst/>
          </p:nvPr>
        </p:nvGraphicFramePr>
        <p:xfrm>
          <a:off x="8399463" y="2159000"/>
          <a:ext cx="3168650" cy="2527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5" name="Text Placeholder 28"/>
          <p:cNvSpPr txBox="1">
            <a:spLocks/>
          </p:cNvSpPr>
          <p:nvPr/>
        </p:nvSpPr>
        <p:spPr>
          <a:xfrm>
            <a:off x="623887" y="4687703"/>
            <a:ext cx="3167857" cy="40011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Text Placeholder 30"/>
          <p:cNvSpPr txBox="1">
            <a:spLocks/>
          </p:cNvSpPr>
          <p:nvPr/>
        </p:nvSpPr>
        <p:spPr>
          <a:xfrm>
            <a:off x="4512071" y="4687703"/>
            <a:ext cx="3167857" cy="40011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Text Placeholder 32"/>
          <p:cNvSpPr txBox="1">
            <a:spLocks/>
          </p:cNvSpPr>
          <p:nvPr/>
        </p:nvSpPr>
        <p:spPr>
          <a:xfrm>
            <a:off x="8400255" y="4687703"/>
            <a:ext cx="3167857" cy="40011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8" name="Text Placeholder 33"/>
          <p:cNvSpPr txBox="1">
            <a:spLocks/>
          </p:cNvSpPr>
          <p:nvPr/>
        </p:nvSpPr>
        <p:spPr>
          <a:xfrm>
            <a:off x="623888" y="1735233"/>
            <a:ext cx="3163824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9" name="Text Placeholder 35"/>
          <p:cNvSpPr txBox="1">
            <a:spLocks/>
          </p:cNvSpPr>
          <p:nvPr/>
        </p:nvSpPr>
        <p:spPr>
          <a:xfrm>
            <a:off x="8404288" y="1735233"/>
            <a:ext cx="3163824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0" name="Text Placeholder 34"/>
          <p:cNvSpPr txBox="1">
            <a:spLocks/>
          </p:cNvSpPr>
          <p:nvPr/>
        </p:nvSpPr>
        <p:spPr>
          <a:xfrm>
            <a:off x="4516104" y="1735233"/>
            <a:ext cx="3163824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1" name="Text Placeholder 29"/>
          <p:cNvSpPr txBox="1">
            <a:spLocks/>
          </p:cNvSpPr>
          <p:nvPr/>
        </p:nvSpPr>
        <p:spPr>
          <a:xfrm>
            <a:off x="8400255" y="5173756"/>
            <a:ext cx="3163824" cy="8636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</a:t>
            </a: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us. Libero </a:t>
            </a:r>
            <a:r>
              <a:rPr kumimoji="0" 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commodo</a:t>
            </a: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2" name="Text Placeholder 46"/>
          <p:cNvSpPr txBox="1">
            <a:spLocks/>
          </p:cNvSpPr>
          <p:nvPr/>
        </p:nvSpPr>
        <p:spPr>
          <a:xfrm>
            <a:off x="623887" y="5173756"/>
            <a:ext cx="3163824" cy="8636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</a:t>
            </a: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us. Libero </a:t>
            </a:r>
            <a:r>
              <a:rPr kumimoji="0" 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commodo</a:t>
            </a: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3" name="Text Placeholder 48"/>
          <p:cNvSpPr txBox="1">
            <a:spLocks/>
          </p:cNvSpPr>
          <p:nvPr/>
        </p:nvSpPr>
        <p:spPr>
          <a:xfrm>
            <a:off x="4514087" y="5173756"/>
            <a:ext cx="3163824" cy="8636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</a:t>
            </a: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us. Libero </a:t>
            </a:r>
            <a:r>
              <a:rPr kumimoji="0" 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commodo</a:t>
            </a: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4" name="泪滴形 13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6939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Placeholder 42"/>
          <p:cNvGraphicFramePr>
            <a:graphicFrameLocks/>
          </p:cNvGraphicFramePr>
          <p:nvPr>
            <p:extLst/>
          </p:nvPr>
        </p:nvGraphicFramePr>
        <p:xfrm>
          <a:off x="2813384" y="2099916"/>
          <a:ext cx="3163887" cy="1917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" name="Chart Placeholder 51"/>
          <p:cNvGraphicFramePr>
            <a:graphicFrameLocks/>
          </p:cNvGraphicFramePr>
          <p:nvPr>
            <p:extLst/>
          </p:nvPr>
        </p:nvGraphicFramePr>
        <p:xfrm>
          <a:off x="2813384" y="4651028"/>
          <a:ext cx="3163887" cy="1917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4" name="Chart Placeholder 45"/>
          <p:cNvGraphicFramePr>
            <a:graphicFrameLocks/>
          </p:cNvGraphicFramePr>
          <p:nvPr>
            <p:extLst/>
          </p:nvPr>
        </p:nvGraphicFramePr>
        <p:xfrm>
          <a:off x="6704346" y="2099916"/>
          <a:ext cx="3162300" cy="1917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" name="Chart Placeholder 54"/>
          <p:cNvGraphicFramePr>
            <a:graphicFrameLocks/>
          </p:cNvGraphicFramePr>
          <p:nvPr>
            <p:extLst/>
          </p:nvPr>
        </p:nvGraphicFramePr>
        <p:xfrm>
          <a:off x="6704346" y="4651028"/>
          <a:ext cx="3162300" cy="1917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6" name="Text Placeholder 34"/>
          <p:cNvSpPr txBox="1">
            <a:spLocks/>
          </p:cNvSpPr>
          <p:nvPr/>
        </p:nvSpPr>
        <p:spPr>
          <a:xfrm>
            <a:off x="2813384" y="1676400"/>
            <a:ext cx="3163824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Text Placeholder 36"/>
          <p:cNvSpPr txBox="1">
            <a:spLocks/>
          </p:cNvSpPr>
          <p:nvPr/>
        </p:nvSpPr>
        <p:spPr>
          <a:xfrm>
            <a:off x="6705600" y="1676400"/>
            <a:ext cx="3163824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8" name="Text Placeholder 37"/>
          <p:cNvSpPr txBox="1">
            <a:spLocks/>
          </p:cNvSpPr>
          <p:nvPr/>
        </p:nvSpPr>
        <p:spPr>
          <a:xfrm>
            <a:off x="2813384" y="4227077"/>
            <a:ext cx="3163824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9" name="Text Placeholder 39"/>
          <p:cNvSpPr txBox="1">
            <a:spLocks/>
          </p:cNvSpPr>
          <p:nvPr/>
        </p:nvSpPr>
        <p:spPr>
          <a:xfrm>
            <a:off x="6705600" y="4227077"/>
            <a:ext cx="3163824" cy="4572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0" name="泪滴形 9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0642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47"/>
          <p:cNvGraphicFramePr/>
          <p:nvPr>
            <p:extLst/>
          </p:nvPr>
        </p:nvGraphicFramePr>
        <p:xfrm>
          <a:off x="838200" y="3200400"/>
          <a:ext cx="4336919" cy="26688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" name="Chart 50"/>
          <p:cNvGraphicFramePr/>
          <p:nvPr>
            <p:extLst/>
          </p:nvPr>
        </p:nvGraphicFramePr>
        <p:xfrm>
          <a:off x="6788231" y="3096805"/>
          <a:ext cx="4505261" cy="27724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" name="TextBox 73"/>
          <p:cNvSpPr txBox="1"/>
          <p:nvPr/>
        </p:nvSpPr>
        <p:spPr>
          <a:xfrm>
            <a:off x="689617" y="2438400"/>
            <a:ext cx="11769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Stacked Area </a:t>
            </a:r>
          </a:p>
        </p:txBody>
      </p:sp>
      <p:sp>
        <p:nvSpPr>
          <p:cNvPr id="5" name="TextBox 74"/>
          <p:cNvSpPr txBox="1"/>
          <p:nvPr/>
        </p:nvSpPr>
        <p:spPr>
          <a:xfrm>
            <a:off x="6814360" y="2438399"/>
            <a:ext cx="15840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100% Stacked Area </a:t>
            </a:r>
          </a:p>
        </p:txBody>
      </p:sp>
      <p:sp>
        <p:nvSpPr>
          <p:cNvPr id="6" name="泪滴形 5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9076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62"/>
          <p:cNvGraphicFramePr/>
          <p:nvPr>
            <p:extLst/>
          </p:nvPr>
        </p:nvGraphicFramePr>
        <p:xfrm>
          <a:off x="914400" y="3352801"/>
          <a:ext cx="4717919" cy="29033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" name="Chart 34"/>
          <p:cNvGraphicFramePr/>
          <p:nvPr>
            <p:extLst/>
          </p:nvPr>
        </p:nvGraphicFramePr>
        <p:xfrm>
          <a:off x="6324600" y="3352800"/>
          <a:ext cx="4717919" cy="29033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" name="TextBox 60"/>
          <p:cNvSpPr txBox="1"/>
          <p:nvPr/>
        </p:nvSpPr>
        <p:spPr>
          <a:xfrm>
            <a:off x="910073" y="2702611"/>
            <a:ext cx="1499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3-D Stacked Area </a:t>
            </a:r>
          </a:p>
        </p:txBody>
      </p:sp>
      <p:sp>
        <p:nvSpPr>
          <p:cNvPr id="5" name="TextBox 61"/>
          <p:cNvSpPr txBox="1"/>
          <p:nvPr/>
        </p:nvSpPr>
        <p:spPr>
          <a:xfrm>
            <a:off x="6307181" y="2702611"/>
            <a:ext cx="19062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3-D 100% Stacked Area </a:t>
            </a:r>
          </a:p>
        </p:txBody>
      </p:sp>
      <p:sp>
        <p:nvSpPr>
          <p:cNvPr id="6" name="泪滴形 5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5340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3"/>
          <p:cNvSpPr txBox="1"/>
          <p:nvPr/>
        </p:nvSpPr>
        <p:spPr>
          <a:xfrm>
            <a:off x="5334000" y="2645731"/>
            <a:ext cx="4530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Open-High-Low-Close</a:t>
            </a:r>
          </a:p>
        </p:txBody>
      </p:sp>
      <p:sp>
        <p:nvSpPr>
          <p:cNvPr id="3" name="TextBox 60"/>
          <p:cNvSpPr txBox="1"/>
          <p:nvPr/>
        </p:nvSpPr>
        <p:spPr>
          <a:xfrm>
            <a:off x="-1219200" y="2645732"/>
            <a:ext cx="61081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Volume-Open-High-Low-Close</a:t>
            </a:r>
          </a:p>
        </p:txBody>
      </p:sp>
      <p:graphicFrame>
        <p:nvGraphicFramePr>
          <p:cNvPr id="4" name="Chart 64"/>
          <p:cNvGraphicFramePr/>
          <p:nvPr>
            <p:extLst/>
          </p:nvPr>
        </p:nvGraphicFramePr>
        <p:xfrm>
          <a:off x="762000" y="3286793"/>
          <a:ext cx="5403719" cy="33253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5" name="Chart 77"/>
          <p:cNvGraphicFramePr/>
          <p:nvPr>
            <p:extLst/>
          </p:nvPr>
        </p:nvGraphicFramePr>
        <p:xfrm>
          <a:off x="6400800" y="3286793"/>
          <a:ext cx="5403719" cy="33253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6" name="泪滴形 5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5180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Placeholder 11"/>
          <p:cNvGraphicFramePr>
            <a:graphicFrameLocks/>
          </p:cNvGraphicFramePr>
          <p:nvPr>
            <p:extLst/>
          </p:nvPr>
        </p:nvGraphicFramePr>
        <p:xfrm>
          <a:off x="6262688" y="1991101"/>
          <a:ext cx="5903912" cy="4073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" name="Text Placeholder 7"/>
          <p:cNvSpPr txBox="1">
            <a:spLocks/>
          </p:cNvSpPr>
          <p:nvPr/>
        </p:nvSpPr>
        <p:spPr>
          <a:xfrm>
            <a:off x="762000" y="2361763"/>
            <a:ext cx="4189418" cy="120032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us. Libero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commodo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.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Ut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 a.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4" name="Text Placeholder 8"/>
          <p:cNvSpPr txBox="1">
            <a:spLocks/>
          </p:cNvSpPr>
          <p:nvPr/>
        </p:nvSpPr>
        <p:spPr>
          <a:xfrm>
            <a:off x="762000" y="1752600"/>
            <a:ext cx="4189417" cy="52322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Oval 12"/>
          <p:cNvSpPr/>
          <p:nvPr/>
        </p:nvSpPr>
        <p:spPr>
          <a:xfrm>
            <a:off x="762000" y="4081575"/>
            <a:ext cx="576064" cy="57606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9" name="Freeform 310"/>
          <p:cNvSpPr/>
          <p:nvPr/>
        </p:nvSpPr>
        <p:spPr>
          <a:xfrm>
            <a:off x="899142" y="4218330"/>
            <a:ext cx="301781" cy="302554"/>
          </a:xfrm>
          <a:custGeom>
            <a:avLst/>
            <a:gdLst>
              <a:gd name="connsiteX0" fmla="*/ 283655 w 606580"/>
              <a:gd name="connsiteY0" fmla="*/ 180789 h 608133"/>
              <a:gd name="connsiteX1" fmla="*/ 463969 w 606580"/>
              <a:gd name="connsiteY1" fmla="*/ 329895 h 608133"/>
              <a:gd name="connsiteX2" fmla="*/ 467288 w 606580"/>
              <a:gd name="connsiteY2" fmla="*/ 329803 h 608133"/>
              <a:gd name="connsiteX3" fmla="*/ 606580 w 606580"/>
              <a:gd name="connsiteY3" fmla="*/ 468968 h 608133"/>
              <a:gd name="connsiteX4" fmla="*/ 467288 w 606580"/>
              <a:gd name="connsiteY4" fmla="*/ 608133 h 608133"/>
              <a:gd name="connsiteX5" fmla="*/ 92278 w 606580"/>
              <a:gd name="connsiteY5" fmla="*/ 608133 h 608133"/>
              <a:gd name="connsiteX6" fmla="*/ 0 w 606580"/>
              <a:gd name="connsiteY6" fmla="*/ 508177 h 608133"/>
              <a:gd name="connsiteX7" fmla="*/ 100113 w 606580"/>
              <a:gd name="connsiteY7" fmla="*/ 408221 h 608133"/>
              <a:gd name="connsiteX8" fmla="*/ 105829 w 606580"/>
              <a:gd name="connsiteY8" fmla="*/ 408774 h 608133"/>
              <a:gd name="connsiteX9" fmla="*/ 100113 w 606580"/>
              <a:gd name="connsiteY9" fmla="*/ 364042 h 608133"/>
              <a:gd name="connsiteX10" fmla="*/ 283655 w 606580"/>
              <a:gd name="connsiteY10" fmla="*/ 180789 h 608133"/>
              <a:gd name="connsiteX11" fmla="*/ 399230 w 606580"/>
              <a:gd name="connsiteY11" fmla="*/ 97945 h 608133"/>
              <a:gd name="connsiteX12" fmla="*/ 506377 w 606580"/>
              <a:gd name="connsiteY12" fmla="*/ 204910 h 608133"/>
              <a:gd name="connsiteX13" fmla="*/ 476133 w 606580"/>
              <a:gd name="connsiteY13" fmla="*/ 235195 h 608133"/>
              <a:gd name="connsiteX14" fmla="*/ 445888 w 606580"/>
              <a:gd name="connsiteY14" fmla="*/ 204910 h 608133"/>
              <a:gd name="connsiteX15" fmla="*/ 399230 w 606580"/>
              <a:gd name="connsiteY15" fmla="*/ 158424 h 608133"/>
              <a:gd name="connsiteX16" fmla="*/ 368986 w 606580"/>
              <a:gd name="connsiteY16" fmla="*/ 128230 h 608133"/>
              <a:gd name="connsiteX17" fmla="*/ 399230 w 606580"/>
              <a:gd name="connsiteY17" fmla="*/ 97945 h 608133"/>
              <a:gd name="connsiteX18" fmla="*/ 403459 w 606580"/>
              <a:gd name="connsiteY18" fmla="*/ 0 h 608133"/>
              <a:gd name="connsiteX19" fmla="*/ 403552 w 606580"/>
              <a:gd name="connsiteY19" fmla="*/ 0 h 608133"/>
              <a:gd name="connsiteX20" fmla="*/ 604533 w 606580"/>
              <a:gd name="connsiteY20" fmla="*/ 200633 h 608133"/>
              <a:gd name="connsiteX21" fmla="*/ 574294 w 606580"/>
              <a:gd name="connsiteY21" fmla="*/ 230820 h 608133"/>
              <a:gd name="connsiteX22" fmla="*/ 574201 w 606580"/>
              <a:gd name="connsiteY22" fmla="*/ 230820 h 608133"/>
              <a:gd name="connsiteX23" fmla="*/ 543962 w 606580"/>
              <a:gd name="connsiteY23" fmla="*/ 200633 h 608133"/>
              <a:gd name="connsiteX24" fmla="*/ 403552 w 606580"/>
              <a:gd name="connsiteY24" fmla="*/ 60466 h 608133"/>
              <a:gd name="connsiteX25" fmla="*/ 403459 w 606580"/>
              <a:gd name="connsiteY25" fmla="*/ 60466 h 608133"/>
              <a:gd name="connsiteX26" fmla="*/ 373220 w 606580"/>
              <a:gd name="connsiteY26" fmla="*/ 30187 h 608133"/>
              <a:gd name="connsiteX27" fmla="*/ 403459 w 606580"/>
              <a:gd name="connsiteY27" fmla="*/ 0 h 60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06580" h="608133">
                <a:moveTo>
                  <a:pt x="283655" y="180789"/>
                </a:moveTo>
                <a:cubicBezTo>
                  <a:pt x="373351" y="180789"/>
                  <a:pt x="447929" y="245034"/>
                  <a:pt x="463969" y="329895"/>
                </a:cubicBezTo>
                <a:cubicBezTo>
                  <a:pt x="465075" y="329895"/>
                  <a:pt x="466089" y="329803"/>
                  <a:pt x="467288" y="329803"/>
                </a:cubicBezTo>
                <a:cubicBezTo>
                  <a:pt x="544263" y="329803"/>
                  <a:pt x="606580" y="392022"/>
                  <a:pt x="606580" y="468968"/>
                </a:cubicBezTo>
                <a:cubicBezTo>
                  <a:pt x="606580" y="545730"/>
                  <a:pt x="544263" y="608133"/>
                  <a:pt x="467288" y="608133"/>
                </a:cubicBezTo>
                <a:lnTo>
                  <a:pt x="92278" y="608133"/>
                </a:lnTo>
                <a:cubicBezTo>
                  <a:pt x="40101" y="604636"/>
                  <a:pt x="0" y="561101"/>
                  <a:pt x="0" y="508177"/>
                </a:cubicBezTo>
                <a:cubicBezTo>
                  <a:pt x="0" y="452953"/>
                  <a:pt x="44802" y="408221"/>
                  <a:pt x="100113" y="408221"/>
                </a:cubicBezTo>
                <a:cubicBezTo>
                  <a:pt x="102049" y="408221"/>
                  <a:pt x="103893" y="408589"/>
                  <a:pt x="105829" y="408774"/>
                </a:cubicBezTo>
                <a:cubicBezTo>
                  <a:pt x="102234" y="394415"/>
                  <a:pt x="100113" y="379505"/>
                  <a:pt x="100113" y="364042"/>
                </a:cubicBezTo>
                <a:cubicBezTo>
                  <a:pt x="100113" y="262797"/>
                  <a:pt x="182251" y="180789"/>
                  <a:pt x="283655" y="180789"/>
                </a:cubicBezTo>
                <a:close/>
                <a:moveTo>
                  <a:pt x="399230" y="97945"/>
                </a:moveTo>
                <a:cubicBezTo>
                  <a:pt x="458336" y="97945"/>
                  <a:pt x="506377" y="145997"/>
                  <a:pt x="506377" y="204910"/>
                </a:cubicBezTo>
                <a:cubicBezTo>
                  <a:pt x="506377" y="221664"/>
                  <a:pt x="492822" y="235195"/>
                  <a:pt x="476133" y="235195"/>
                </a:cubicBezTo>
                <a:cubicBezTo>
                  <a:pt x="459443" y="235195"/>
                  <a:pt x="445888" y="221664"/>
                  <a:pt x="445888" y="204910"/>
                </a:cubicBezTo>
                <a:cubicBezTo>
                  <a:pt x="445888" y="179227"/>
                  <a:pt x="424957" y="158424"/>
                  <a:pt x="399230" y="158424"/>
                </a:cubicBezTo>
                <a:cubicBezTo>
                  <a:pt x="382541" y="158424"/>
                  <a:pt x="368986" y="144892"/>
                  <a:pt x="368986" y="128230"/>
                </a:cubicBezTo>
                <a:cubicBezTo>
                  <a:pt x="368986" y="111477"/>
                  <a:pt x="382541" y="97945"/>
                  <a:pt x="399230" y="97945"/>
                </a:cubicBezTo>
                <a:close/>
                <a:moveTo>
                  <a:pt x="403459" y="0"/>
                </a:moveTo>
                <a:lnTo>
                  <a:pt x="403552" y="0"/>
                </a:lnTo>
                <a:cubicBezTo>
                  <a:pt x="514276" y="0"/>
                  <a:pt x="604441" y="90009"/>
                  <a:pt x="604533" y="200633"/>
                </a:cubicBezTo>
                <a:cubicBezTo>
                  <a:pt x="604533" y="217291"/>
                  <a:pt x="590981" y="230820"/>
                  <a:pt x="574294" y="230820"/>
                </a:cubicBezTo>
                <a:lnTo>
                  <a:pt x="574201" y="230820"/>
                </a:lnTo>
                <a:cubicBezTo>
                  <a:pt x="557514" y="230820"/>
                  <a:pt x="543962" y="217291"/>
                  <a:pt x="543962" y="200633"/>
                </a:cubicBezTo>
                <a:cubicBezTo>
                  <a:pt x="543962" y="123325"/>
                  <a:pt x="480902" y="60466"/>
                  <a:pt x="403552" y="60466"/>
                </a:cubicBezTo>
                <a:lnTo>
                  <a:pt x="403459" y="60466"/>
                </a:lnTo>
                <a:cubicBezTo>
                  <a:pt x="386772" y="60466"/>
                  <a:pt x="373220" y="46937"/>
                  <a:pt x="373220" y="30187"/>
                </a:cubicBezTo>
                <a:cubicBezTo>
                  <a:pt x="373220" y="13529"/>
                  <a:pt x="386772" y="0"/>
                  <a:pt x="40345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9" name="Oval 14"/>
          <p:cNvSpPr/>
          <p:nvPr/>
        </p:nvSpPr>
        <p:spPr>
          <a:xfrm>
            <a:off x="3066256" y="4081575"/>
            <a:ext cx="576064" cy="57606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1" name="Freeform 332"/>
          <p:cNvSpPr/>
          <p:nvPr/>
        </p:nvSpPr>
        <p:spPr>
          <a:xfrm>
            <a:off x="3211130" y="4226666"/>
            <a:ext cx="286317" cy="285884"/>
          </a:xfrm>
          <a:custGeom>
            <a:avLst/>
            <a:gdLst>
              <a:gd name="connsiteX0" fmla="*/ 402120 w 607639"/>
              <a:gd name="connsiteY0" fmla="*/ 85874 h 606722"/>
              <a:gd name="connsiteX1" fmla="*/ 607639 w 607639"/>
              <a:gd name="connsiteY1" fmla="*/ 342965 h 606722"/>
              <a:gd name="connsiteX2" fmla="*/ 343375 w 607639"/>
              <a:gd name="connsiteY2" fmla="*/ 606722 h 606722"/>
              <a:gd name="connsiteX3" fmla="*/ 85965 w 607639"/>
              <a:gd name="connsiteY3" fmla="*/ 401529 h 606722"/>
              <a:gd name="connsiteX4" fmla="*/ 91128 w 607639"/>
              <a:gd name="connsiteY4" fmla="*/ 379223 h 606722"/>
              <a:gd name="connsiteX5" fmla="*/ 111777 w 607639"/>
              <a:gd name="connsiteY5" fmla="*/ 369270 h 606722"/>
              <a:gd name="connsiteX6" fmla="*/ 369811 w 607639"/>
              <a:gd name="connsiteY6" fmla="*/ 369270 h 606722"/>
              <a:gd name="connsiteX7" fmla="*/ 369811 w 607639"/>
              <a:gd name="connsiteY7" fmla="*/ 111645 h 606722"/>
              <a:gd name="connsiteX8" fmla="*/ 379779 w 607639"/>
              <a:gd name="connsiteY8" fmla="*/ 91028 h 606722"/>
              <a:gd name="connsiteX9" fmla="*/ 402120 w 607639"/>
              <a:gd name="connsiteY9" fmla="*/ 85874 h 606722"/>
              <a:gd name="connsiteX10" fmla="*/ 290615 w 607639"/>
              <a:gd name="connsiteY10" fmla="*/ 0 h 606722"/>
              <a:gd name="connsiteX11" fmla="*/ 317051 w 607639"/>
              <a:gd name="connsiteY11" fmla="*/ 26394 h 606722"/>
              <a:gd name="connsiteX12" fmla="*/ 317051 w 607639"/>
              <a:gd name="connsiteY12" fmla="*/ 290163 h 606722"/>
              <a:gd name="connsiteX13" fmla="*/ 290615 w 607639"/>
              <a:gd name="connsiteY13" fmla="*/ 316557 h 606722"/>
              <a:gd name="connsiteX14" fmla="*/ 26436 w 607639"/>
              <a:gd name="connsiteY14" fmla="*/ 316557 h 606722"/>
              <a:gd name="connsiteX15" fmla="*/ 0 w 607639"/>
              <a:gd name="connsiteY15" fmla="*/ 290163 h 606722"/>
              <a:gd name="connsiteX16" fmla="*/ 290615 w 607639"/>
              <a:gd name="connsiteY1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7639" h="606722">
                <a:moveTo>
                  <a:pt x="402120" y="85874"/>
                </a:moveTo>
                <a:cubicBezTo>
                  <a:pt x="523082" y="113333"/>
                  <a:pt x="607639" y="218996"/>
                  <a:pt x="607639" y="342965"/>
                </a:cubicBezTo>
                <a:cubicBezTo>
                  <a:pt x="607639" y="488352"/>
                  <a:pt x="489081" y="606722"/>
                  <a:pt x="343375" y="606722"/>
                </a:cubicBezTo>
                <a:cubicBezTo>
                  <a:pt x="219388" y="606722"/>
                  <a:pt x="113469" y="522299"/>
                  <a:pt x="85965" y="401529"/>
                </a:cubicBezTo>
                <a:cubicBezTo>
                  <a:pt x="84185" y="393708"/>
                  <a:pt x="86054" y="385533"/>
                  <a:pt x="91128" y="379223"/>
                </a:cubicBezTo>
                <a:cubicBezTo>
                  <a:pt x="96112" y="373002"/>
                  <a:pt x="103767" y="369270"/>
                  <a:pt x="111777" y="369270"/>
                </a:cubicBezTo>
                <a:lnTo>
                  <a:pt x="369811" y="369270"/>
                </a:lnTo>
                <a:lnTo>
                  <a:pt x="369811" y="111645"/>
                </a:lnTo>
                <a:cubicBezTo>
                  <a:pt x="369811" y="103647"/>
                  <a:pt x="373549" y="96004"/>
                  <a:pt x="379779" y="91028"/>
                </a:cubicBezTo>
                <a:cubicBezTo>
                  <a:pt x="386099" y="86051"/>
                  <a:pt x="394377" y="84185"/>
                  <a:pt x="402120" y="85874"/>
                </a:cubicBezTo>
                <a:close/>
                <a:moveTo>
                  <a:pt x="290615" y="0"/>
                </a:moveTo>
                <a:cubicBezTo>
                  <a:pt x="305213" y="0"/>
                  <a:pt x="317051" y="11820"/>
                  <a:pt x="317051" y="26394"/>
                </a:cubicBezTo>
                <a:lnTo>
                  <a:pt x="317051" y="290163"/>
                </a:lnTo>
                <a:cubicBezTo>
                  <a:pt x="317051" y="304737"/>
                  <a:pt x="305213" y="316557"/>
                  <a:pt x="290615" y="316557"/>
                </a:cubicBezTo>
                <a:lnTo>
                  <a:pt x="26436" y="316557"/>
                </a:lnTo>
                <a:cubicBezTo>
                  <a:pt x="11838" y="316557"/>
                  <a:pt x="0" y="304737"/>
                  <a:pt x="0" y="290163"/>
                </a:cubicBezTo>
                <a:cubicBezTo>
                  <a:pt x="0" y="130196"/>
                  <a:pt x="130399" y="0"/>
                  <a:pt x="29061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2" name="Oval 13"/>
          <p:cNvSpPr/>
          <p:nvPr/>
        </p:nvSpPr>
        <p:spPr>
          <a:xfrm>
            <a:off x="762000" y="5361638"/>
            <a:ext cx="576064" cy="5760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0" name="Freeform 438"/>
          <p:cNvSpPr/>
          <p:nvPr/>
        </p:nvSpPr>
        <p:spPr>
          <a:xfrm>
            <a:off x="899142" y="5498393"/>
            <a:ext cx="301781" cy="302554"/>
          </a:xfrm>
          <a:custGeom>
            <a:avLst/>
            <a:gdLst>
              <a:gd name="connsiteX0" fmla="*/ 283655 w 606580"/>
              <a:gd name="connsiteY0" fmla="*/ 180789 h 608133"/>
              <a:gd name="connsiteX1" fmla="*/ 463969 w 606580"/>
              <a:gd name="connsiteY1" fmla="*/ 329895 h 608133"/>
              <a:gd name="connsiteX2" fmla="*/ 467288 w 606580"/>
              <a:gd name="connsiteY2" fmla="*/ 329803 h 608133"/>
              <a:gd name="connsiteX3" fmla="*/ 606580 w 606580"/>
              <a:gd name="connsiteY3" fmla="*/ 468968 h 608133"/>
              <a:gd name="connsiteX4" fmla="*/ 467288 w 606580"/>
              <a:gd name="connsiteY4" fmla="*/ 608133 h 608133"/>
              <a:gd name="connsiteX5" fmla="*/ 92278 w 606580"/>
              <a:gd name="connsiteY5" fmla="*/ 608133 h 608133"/>
              <a:gd name="connsiteX6" fmla="*/ 0 w 606580"/>
              <a:gd name="connsiteY6" fmla="*/ 508177 h 608133"/>
              <a:gd name="connsiteX7" fmla="*/ 100113 w 606580"/>
              <a:gd name="connsiteY7" fmla="*/ 408221 h 608133"/>
              <a:gd name="connsiteX8" fmla="*/ 105829 w 606580"/>
              <a:gd name="connsiteY8" fmla="*/ 408774 h 608133"/>
              <a:gd name="connsiteX9" fmla="*/ 100113 w 606580"/>
              <a:gd name="connsiteY9" fmla="*/ 364042 h 608133"/>
              <a:gd name="connsiteX10" fmla="*/ 283655 w 606580"/>
              <a:gd name="connsiteY10" fmla="*/ 180789 h 608133"/>
              <a:gd name="connsiteX11" fmla="*/ 399230 w 606580"/>
              <a:gd name="connsiteY11" fmla="*/ 97945 h 608133"/>
              <a:gd name="connsiteX12" fmla="*/ 506377 w 606580"/>
              <a:gd name="connsiteY12" fmla="*/ 204910 h 608133"/>
              <a:gd name="connsiteX13" fmla="*/ 476133 w 606580"/>
              <a:gd name="connsiteY13" fmla="*/ 235195 h 608133"/>
              <a:gd name="connsiteX14" fmla="*/ 445888 w 606580"/>
              <a:gd name="connsiteY14" fmla="*/ 204910 h 608133"/>
              <a:gd name="connsiteX15" fmla="*/ 399230 w 606580"/>
              <a:gd name="connsiteY15" fmla="*/ 158424 h 608133"/>
              <a:gd name="connsiteX16" fmla="*/ 368986 w 606580"/>
              <a:gd name="connsiteY16" fmla="*/ 128230 h 608133"/>
              <a:gd name="connsiteX17" fmla="*/ 399230 w 606580"/>
              <a:gd name="connsiteY17" fmla="*/ 97945 h 608133"/>
              <a:gd name="connsiteX18" fmla="*/ 403459 w 606580"/>
              <a:gd name="connsiteY18" fmla="*/ 0 h 608133"/>
              <a:gd name="connsiteX19" fmla="*/ 403552 w 606580"/>
              <a:gd name="connsiteY19" fmla="*/ 0 h 608133"/>
              <a:gd name="connsiteX20" fmla="*/ 604533 w 606580"/>
              <a:gd name="connsiteY20" fmla="*/ 200633 h 608133"/>
              <a:gd name="connsiteX21" fmla="*/ 574294 w 606580"/>
              <a:gd name="connsiteY21" fmla="*/ 230820 h 608133"/>
              <a:gd name="connsiteX22" fmla="*/ 574201 w 606580"/>
              <a:gd name="connsiteY22" fmla="*/ 230820 h 608133"/>
              <a:gd name="connsiteX23" fmla="*/ 543962 w 606580"/>
              <a:gd name="connsiteY23" fmla="*/ 200633 h 608133"/>
              <a:gd name="connsiteX24" fmla="*/ 403552 w 606580"/>
              <a:gd name="connsiteY24" fmla="*/ 60466 h 608133"/>
              <a:gd name="connsiteX25" fmla="*/ 403459 w 606580"/>
              <a:gd name="connsiteY25" fmla="*/ 60466 h 608133"/>
              <a:gd name="connsiteX26" fmla="*/ 373220 w 606580"/>
              <a:gd name="connsiteY26" fmla="*/ 30187 h 608133"/>
              <a:gd name="connsiteX27" fmla="*/ 403459 w 606580"/>
              <a:gd name="connsiteY27" fmla="*/ 0 h 60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06580" h="608133">
                <a:moveTo>
                  <a:pt x="283655" y="180789"/>
                </a:moveTo>
                <a:cubicBezTo>
                  <a:pt x="373351" y="180789"/>
                  <a:pt x="447929" y="245034"/>
                  <a:pt x="463969" y="329895"/>
                </a:cubicBezTo>
                <a:cubicBezTo>
                  <a:pt x="465075" y="329895"/>
                  <a:pt x="466089" y="329803"/>
                  <a:pt x="467288" y="329803"/>
                </a:cubicBezTo>
                <a:cubicBezTo>
                  <a:pt x="544263" y="329803"/>
                  <a:pt x="606580" y="392022"/>
                  <a:pt x="606580" y="468968"/>
                </a:cubicBezTo>
                <a:cubicBezTo>
                  <a:pt x="606580" y="545730"/>
                  <a:pt x="544263" y="608133"/>
                  <a:pt x="467288" y="608133"/>
                </a:cubicBezTo>
                <a:lnTo>
                  <a:pt x="92278" y="608133"/>
                </a:lnTo>
                <a:cubicBezTo>
                  <a:pt x="40101" y="604636"/>
                  <a:pt x="0" y="561101"/>
                  <a:pt x="0" y="508177"/>
                </a:cubicBezTo>
                <a:cubicBezTo>
                  <a:pt x="0" y="452953"/>
                  <a:pt x="44802" y="408221"/>
                  <a:pt x="100113" y="408221"/>
                </a:cubicBezTo>
                <a:cubicBezTo>
                  <a:pt x="102049" y="408221"/>
                  <a:pt x="103893" y="408589"/>
                  <a:pt x="105829" y="408774"/>
                </a:cubicBezTo>
                <a:cubicBezTo>
                  <a:pt x="102234" y="394415"/>
                  <a:pt x="100113" y="379505"/>
                  <a:pt x="100113" y="364042"/>
                </a:cubicBezTo>
                <a:cubicBezTo>
                  <a:pt x="100113" y="262797"/>
                  <a:pt x="182251" y="180789"/>
                  <a:pt x="283655" y="180789"/>
                </a:cubicBezTo>
                <a:close/>
                <a:moveTo>
                  <a:pt x="399230" y="97945"/>
                </a:moveTo>
                <a:cubicBezTo>
                  <a:pt x="458336" y="97945"/>
                  <a:pt x="506377" y="145997"/>
                  <a:pt x="506377" y="204910"/>
                </a:cubicBezTo>
                <a:cubicBezTo>
                  <a:pt x="506377" y="221664"/>
                  <a:pt x="492822" y="235195"/>
                  <a:pt x="476133" y="235195"/>
                </a:cubicBezTo>
                <a:cubicBezTo>
                  <a:pt x="459443" y="235195"/>
                  <a:pt x="445888" y="221664"/>
                  <a:pt x="445888" y="204910"/>
                </a:cubicBezTo>
                <a:cubicBezTo>
                  <a:pt x="445888" y="179227"/>
                  <a:pt x="424957" y="158424"/>
                  <a:pt x="399230" y="158424"/>
                </a:cubicBezTo>
                <a:cubicBezTo>
                  <a:pt x="382541" y="158424"/>
                  <a:pt x="368986" y="144892"/>
                  <a:pt x="368986" y="128230"/>
                </a:cubicBezTo>
                <a:cubicBezTo>
                  <a:pt x="368986" y="111477"/>
                  <a:pt x="382541" y="97945"/>
                  <a:pt x="399230" y="97945"/>
                </a:cubicBezTo>
                <a:close/>
                <a:moveTo>
                  <a:pt x="403459" y="0"/>
                </a:moveTo>
                <a:lnTo>
                  <a:pt x="403552" y="0"/>
                </a:lnTo>
                <a:cubicBezTo>
                  <a:pt x="514276" y="0"/>
                  <a:pt x="604441" y="90009"/>
                  <a:pt x="604533" y="200633"/>
                </a:cubicBezTo>
                <a:cubicBezTo>
                  <a:pt x="604533" y="217291"/>
                  <a:pt x="590981" y="230820"/>
                  <a:pt x="574294" y="230820"/>
                </a:cubicBezTo>
                <a:lnTo>
                  <a:pt x="574201" y="230820"/>
                </a:lnTo>
                <a:cubicBezTo>
                  <a:pt x="557514" y="230820"/>
                  <a:pt x="543962" y="217291"/>
                  <a:pt x="543962" y="200633"/>
                </a:cubicBezTo>
                <a:cubicBezTo>
                  <a:pt x="543962" y="123325"/>
                  <a:pt x="480902" y="60466"/>
                  <a:pt x="403552" y="60466"/>
                </a:cubicBezTo>
                <a:lnTo>
                  <a:pt x="403459" y="60466"/>
                </a:lnTo>
                <a:cubicBezTo>
                  <a:pt x="386772" y="60466"/>
                  <a:pt x="373220" y="46937"/>
                  <a:pt x="373220" y="30187"/>
                </a:cubicBezTo>
                <a:cubicBezTo>
                  <a:pt x="373220" y="13529"/>
                  <a:pt x="386772" y="0"/>
                  <a:pt x="40345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5" name="Oval 15"/>
          <p:cNvSpPr/>
          <p:nvPr/>
        </p:nvSpPr>
        <p:spPr>
          <a:xfrm>
            <a:off x="3066256" y="5361638"/>
            <a:ext cx="576064" cy="576064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2" name="Freeform 459"/>
          <p:cNvSpPr/>
          <p:nvPr/>
        </p:nvSpPr>
        <p:spPr>
          <a:xfrm>
            <a:off x="3214763" y="5510356"/>
            <a:ext cx="279050" cy="278628"/>
          </a:xfrm>
          <a:custGeom>
            <a:avLst/>
            <a:gdLst>
              <a:gd name="connsiteX0" fmla="*/ 402120 w 607639"/>
              <a:gd name="connsiteY0" fmla="*/ 85874 h 606722"/>
              <a:gd name="connsiteX1" fmla="*/ 607639 w 607639"/>
              <a:gd name="connsiteY1" fmla="*/ 342965 h 606722"/>
              <a:gd name="connsiteX2" fmla="*/ 343375 w 607639"/>
              <a:gd name="connsiteY2" fmla="*/ 606722 h 606722"/>
              <a:gd name="connsiteX3" fmla="*/ 85965 w 607639"/>
              <a:gd name="connsiteY3" fmla="*/ 401529 h 606722"/>
              <a:gd name="connsiteX4" fmla="*/ 91128 w 607639"/>
              <a:gd name="connsiteY4" fmla="*/ 379223 h 606722"/>
              <a:gd name="connsiteX5" fmla="*/ 111777 w 607639"/>
              <a:gd name="connsiteY5" fmla="*/ 369270 h 606722"/>
              <a:gd name="connsiteX6" fmla="*/ 369811 w 607639"/>
              <a:gd name="connsiteY6" fmla="*/ 369270 h 606722"/>
              <a:gd name="connsiteX7" fmla="*/ 369811 w 607639"/>
              <a:gd name="connsiteY7" fmla="*/ 111645 h 606722"/>
              <a:gd name="connsiteX8" fmla="*/ 379779 w 607639"/>
              <a:gd name="connsiteY8" fmla="*/ 91028 h 606722"/>
              <a:gd name="connsiteX9" fmla="*/ 402120 w 607639"/>
              <a:gd name="connsiteY9" fmla="*/ 85874 h 606722"/>
              <a:gd name="connsiteX10" fmla="*/ 290615 w 607639"/>
              <a:gd name="connsiteY10" fmla="*/ 0 h 606722"/>
              <a:gd name="connsiteX11" fmla="*/ 317051 w 607639"/>
              <a:gd name="connsiteY11" fmla="*/ 26394 h 606722"/>
              <a:gd name="connsiteX12" fmla="*/ 317051 w 607639"/>
              <a:gd name="connsiteY12" fmla="*/ 290163 h 606722"/>
              <a:gd name="connsiteX13" fmla="*/ 290615 w 607639"/>
              <a:gd name="connsiteY13" fmla="*/ 316557 h 606722"/>
              <a:gd name="connsiteX14" fmla="*/ 26436 w 607639"/>
              <a:gd name="connsiteY14" fmla="*/ 316557 h 606722"/>
              <a:gd name="connsiteX15" fmla="*/ 0 w 607639"/>
              <a:gd name="connsiteY15" fmla="*/ 290163 h 606722"/>
              <a:gd name="connsiteX16" fmla="*/ 290615 w 607639"/>
              <a:gd name="connsiteY1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7639" h="606722">
                <a:moveTo>
                  <a:pt x="402120" y="85874"/>
                </a:moveTo>
                <a:cubicBezTo>
                  <a:pt x="523082" y="113333"/>
                  <a:pt x="607639" y="218996"/>
                  <a:pt x="607639" y="342965"/>
                </a:cubicBezTo>
                <a:cubicBezTo>
                  <a:pt x="607639" y="488352"/>
                  <a:pt x="489081" y="606722"/>
                  <a:pt x="343375" y="606722"/>
                </a:cubicBezTo>
                <a:cubicBezTo>
                  <a:pt x="219388" y="606722"/>
                  <a:pt x="113469" y="522299"/>
                  <a:pt x="85965" y="401529"/>
                </a:cubicBezTo>
                <a:cubicBezTo>
                  <a:pt x="84185" y="393708"/>
                  <a:pt x="86054" y="385533"/>
                  <a:pt x="91128" y="379223"/>
                </a:cubicBezTo>
                <a:cubicBezTo>
                  <a:pt x="96112" y="373002"/>
                  <a:pt x="103767" y="369270"/>
                  <a:pt x="111777" y="369270"/>
                </a:cubicBezTo>
                <a:lnTo>
                  <a:pt x="369811" y="369270"/>
                </a:lnTo>
                <a:lnTo>
                  <a:pt x="369811" y="111645"/>
                </a:lnTo>
                <a:cubicBezTo>
                  <a:pt x="369811" y="103647"/>
                  <a:pt x="373549" y="96004"/>
                  <a:pt x="379779" y="91028"/>
                </a:cubicBezTo>
                <a:cubicBezTo>
                  <a:pt x="386099" y="86051"/>
                  <a:pt x="394377" y="84185"/>
                  <a:pt x="402120" y="85874"/>
                </a:cubicBezTo>
                <a:close/>
                <a:moveTo>
                  <a:pt x="290615" y="0"/>
                </a:moveTo>
                <a:cubicBezTo>
                  <a:pt x="305213" y="0"/>
                  <a:pt x="317051" y="11820"/>
                  <a:pt x="317051" y="26394"/>
                </a:cubicBezTo>
                <a:lnTo>
                  <a:pt x="317051" y="290163"/>
                </a:lnTo>
                <a:cubicBezTo>
                  <a:pt x="317051" y="304737"/>
                  <a:pt x="305213" y="316557"/>
                  <a:pt x="290615" y="316557"/>
                </a:cubicBezTo>
                <a:lnTo>
                  <a:pt x="26436" y="316557"/>
                </a:lnTo>
                <a:cubicBezTo>
                  <a:pt x="11838" y="316557"/>
                  <a:pt x="0" y="304737"/>
                  <a:pt x="0" y="290163"/>
                </a:cubicBezTo>
                <a:cubicBezTo>
                  <a:pt x="0" y="130196"/>
                  <a:pt x="130399" y="0"/>
                  <a:pt x="29061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8" name="Rectangle 24"/>
          <p:cNvSpPr/>
          <p:nvPr/>
        </p:nvSpPr>
        <p:spPr>
          <a:xfrm>
            <a:off x="1410072" y="4195824"/>
            <a:ext cx="17281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千图网</a:t>
            </a:r>
            <a:r>
              <a:rPr kumimoji="0" lang="en-US" altLang="zh-CN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(www.58pic.com) </a:t>
            </a:r>
            <a:r>
              <a:rPr kumimoji="0" lang="zh-CN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是专注免费设计素材下载的网站</a:t>
            </a:r>
            <a:r>
              <a:rPr kumimoji="0" lang="en-US" altLang="zh-CN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!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95A5A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9" name="Rectangle 26"/>
          <p:cNvSpPr/>
          <p:nvPr/>
        </p:nvSpPr>
        <p:spPr>
          <a:xfrm>
            <a:off x="1410072" y="3897059"/>
            <a:ext cx="129234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5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r>
              <a:rPr kumimoji="0" lang="da-DK" sz="105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5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 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95A5A6">
                  <a:lumMod val="50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1" name="Rectangle 31"/>
          <p:cNvSpPr/>
          <p:nvPr/>
        </p:nvSpPr>
        <p:spPr>
          <a:xfrm>
            <a:off x="3714328" y="4195824"/>
            <a:ext cx="17281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千图网</a:t>
            </a:r>
            <a:r>
              <a:rPr kumimoji="0" lang="en-US" altLang="zh-CN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(www.58pic.com) </a:t>
            </a:r>
            <a:r>
              <a:rPr kumimoji="0" lang="zh-CN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是专注免费设计素材下载的网站</a:t>
            </a:r>
            <a:r>
              <a:rPr kumimoji="0" lang="en-US" altLang="zh-CN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!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95A5A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2" name="Rectangle 32"/>
          <p:cNvSpPr/>
          <p:nvPr/>
        </p:nvSpPr>
        <p:spPr>
          <a:xfrm>
            <a:off x="3714328" y="3897059"/>
            <a:ext cx="129234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5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r>
              <a:rPr kumimoji="0" lang="da-DK" sz="105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5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 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95A5A6">
                  <a:lumMod val="50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4" name="Rectangle 34"/>
          <p:cNvSpPr/>
          <p:nvPr/>
        </p:nvSpPr>
        <p:spPr>
          <a:xfrm>
            <a:off x="1410072" y="5475887"/>
            <a:ext cx="17281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千图网</a:t>
            </a:r>
            <a:r>
              <a:rPr kumimoji="0" lang="en-US" altLang="zh-CN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(www.58pic.com) </a:t>
            </a:r>
            <a:r>
              <a:rPr kumimoji="0" lang="zh-CN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是专注免费设计素材下载的网站</a:t>
            </a:r>
            <a:r>
              <a:rPr kumimoji="0" lang="en-US" altLang="zh-CN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!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95A5A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5" name="Rectangle 35"/>
          <p:cNvSpPr/>
          <p:nvPr/>
        </p:nvSpPr>
        <p:spPr>
          <a:xfrm>
            <a:off x="1410072" y="5177122"/>
            <a:ext cx="129234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5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r>
              <a:rPr kumimoji="0" lang="da-DK" sz="105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5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 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95A5A6">
                  <a:lumMod val="50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7" name="Rectangle 37"/>
          <p:cNvSpPr/>
          <p:nvPr/>
        </p:nvSpPr>
        <p:spPr>
          <a:xfrm>
            <a:off x="3714328" y="5475887"/>
            <a:ext cx="17281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千图网</a:t>
            </a:r>
            <a:r>
              <a:rPr kumimoji="0" lang="en-US" altLang="zh-CN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(www.58pic.com) </a:t>
            </a:r>
            <a:r>
              <a:rPr kumimoji="0" lang="zh-CN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是专注免费设计素材下载的网站</a:t>
            </a:r>
            <a:r>
              <a:rPr kumimoji="0" lang="en-US" altLang="zh-CN" sz="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!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95A5A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8" name="Rectangle 38"/>
          <p:cNvSpPr/>
          <p:nvPr/>
        </p:nvSpPr>
        <p:spPr>
          <a:xfrm>
            <a:off x="3714328" y="5177122"/>
            <a:ext cx="129234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5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r>
              <a:rPr kumimoji="0" lang="da-DK" sz="105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5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 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95A5A6">
                  <a:lumMod val="50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3" name="泪滴形 22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50663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6"/>
          <p:cNvGraphicFramePr/>
          <p:nvPr>
            <p:extLst/>
          </p:nvPr>
        </p:nvGraphicFramePr>
        <p:xfrm>
          <a:off x="1271464" y="2132856"/>
          <a:ext cx="9865096" cy="40054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" name="Rectangle 19"/>
          <p:cNvSpPr/>
          <p:nvPr/>
        </p:nvSpPr>
        <p:spPr>
          <a:xfrm>
            <a:off x="8227523" y="1150245"/>
            <a:ext cx="3598561" cy="42538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9525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5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95A5A6">
                  <a:lumMod val="50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4" name="Rectangle 20"/>
          <p:cNvSpPr/>
          <p:nvPr/>
        </p:nvSpPr>
        <p:spPr>
          <a:xfrm>
            <a:off x="8227523" y="1587920"/>
            <a:ext cx="3598561" cy="176907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rtlCol="0" anchor="t"/>
          <a:lstStyle/>
          <a:p>
            <a:pPr marL="0" marR="0" lvl="0" indent="0" algn="just" defTabSz="914354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7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</a:t>
            </a:r>
          </a:p>
          <a:p>
            <a:pPr marL="0" marR="0" lvl="0" indent="0" algn="just" defTabSz="914354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rgbClr val="95A5A6">
                  <a:lumMod val="75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  <a:p>
            <a:pPr marL="0" marR="0" lvl="0" indent="0" algn="just" defTabSz="914354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7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free design material download site! Provides vector </a:t>
            </a:r>
          </a:p>
          <a:p>
            <a:pPr marL="0" marR="0" lvl="0" indent="0" algn="just" defTabSz="914354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95A5A6">
                  <a:lumMod val="75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  <a:p>
            <a:pPr marL="0" marR="0" lvl="0" indent="0" algn="just" defTabSz="914354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7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graphics materials, vector b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7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us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5A5A6">
                    <a:lumMod val="7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. Libero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95A5A6">
                    <a:lumMod val="7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commodo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7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95A5A6">
                  <a:lumMod val="75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5" name="泪滴形 4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4612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/>
          <p:nvPr/>
        </p:nvSpPr>
        <p:spPr>
          <a:xfrm>
            <a:off x="978030" y="1650769"/>
            <a:ext cx="4685921" cy="42538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9525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5A5A6">
                    <a:lumMod val="75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95A5A6">
                  <a:lumMod val="75000"/>
                </a:srgb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graphicFrame>
        <p:nvGraphicFramePr>
          <p:cNvPr id="3" name="Chart 13"/>
          <p:cNvGraphicFramePr/>
          <p:nvPr>
            <p:extLst>
              <p:ext uri="{D42A27DB-BD31-4B8C-83A1-F6EECF244321}">
                <p14:modId xmlns:p14="http://schemas.microsoft.com/office/powerpoint/2010/main" val="1476574872"/>
              </p:ext>
            </p:extLst>
          </p:nvPr>
        </p:nvGraphicFramePr>
        <p:xfrm>
          <a:off x="978031" y="2074036"/>
          <a:ext cx="4690872" cy="4553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0" name="Text Box 3">
            <a:extLst>
              <a:ext uri="{FF2B5EF4-FFF2-40B4-BE49-F238E27FC236}">
                <a16:creationId xmlns:a16="http://schemas.microsoft.com/office/drawing/2014/main" id="{E3DF0B92-96F5-42AA-BB21-EA58854583F9}"/>
              </a:ext>
            </a:extLst>
          </p:cNvPr>
          <p:cNvSpPr txBox="1">
            <a:spLocks/>
          </p:cNvSpPr>
          <p:nvPr/>
        </p:nvSpPr>
        <p:spPr bwMode="auto">
          <a:xfrm>
            <a:off x="6569075" y="5565775"/>
            <a:ext cx="2097882" cy="54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>
            <a:spAutoFit/>
          </a:bodyPr>
          <a:lstStyle/>
          <a:p>
            <a:pPr marL="0" marR="0" lvl="0" indent="0" algn="ctr" defTabSz="41275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x-none" sz="1600" b="0" i="0" u="none" strike="noStrike" kern="1200" cap="none" spc="0" normalizeH="0" baseline="43000" noProof="0" dirty="0">
                <a:ln>
                  <a:noFill/>
                </a:ln>
                <a:solidFill>
                  <a:srgbClr val="818A93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Open Sans" charset="0"/>
                <a:sym typeface="字魂36号-正文宋楷" panose="02000000000000000000" pitchFamily="2" charset="-122"/>
              </a:rPr>
              <a:t>Thousand Pictures Network (www.58pic.com) is a free design material download site! </a:t>
            </a:r>
            <a:endParaRPr kumimoji="0" lang="x-none" altLang="x-none" sz="1600" b="0" i="0" u="none" strike="noStrike" kern="1200" cap="none" spc="0" normalizeH="0" baseline="43000" noProof="0" dirty="0">
              <a:ln>
                <a:noFill/>
              </a:ln>
              <a:solidFill>
                <a:srgbClr val="818A93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Open Sans" charset="0"/>
              <a:sym typeface="字魂36号-正文宋楷" panose="02000000000000000000" pitchFamily="2" charset="-122"/>
            </a:endParaRPr>
          </a:p>
        </p:txBody>
      </p:sp>
      <p:sp>
        <p:nvSpPr>
          <p:cNvPr id="21" name="AutoShape 4">
            <a:extLst>
              <a:ext uri="{FF2B5EF4-FFF2-40B4-BE49-F238E27FC236}">
                <a16:creationId xmlns:a16="http://schemas.microsoft.com/office/drawing/2014/main" id="{2AC64EE4-646E-4571-BC47-1750AC1E45D3}"/>
              </a:ext>
            </a:extLst>
          </p:cNvPr>
          <p:cNvSpPr>
            <a:spLocks/>
          </p:cNvSpPr>
          <p:nvPr/>
        </p:nvSpPr>
        <p:spPr bwMode="auto">
          <a:xfrm>
            <a:off x="6920707" y="2266156"/>
            <a:ext cx="1394619" cy="2201863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C0C6CD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>
            <a:lvl1pPr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1pPr>
            <a:lvl2pPr marL="742950" indent="-28575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2pPr>
            <a:lvl3pPr marL="11430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3pPr>
            <a:lvl4pPr marL="16002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4pPr>
            <a:lvl5pPr marL="20574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5pPr>
            <a:lvl6pPr marL="25146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6pPr>
            <a:lvl7pPr marL="29718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7pPr>
            <a:lvl8pPr marL="34290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8pPr>
            <a:lvl9pPr marL="38862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9pPr>
          </a:lstStyle>
          <a:p>
            <a:pPr marL="0" marR="0" lvl="0" indent="0" algn="ctr" defTabSz="41275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2" name="Oval 5">
            <a:extLst>
              <a:ext uri="{FF2B5EF4-FFF2-40B4-BE49-F238E27FC236}">
                <a16:creationId xmlns:a16="http://schemas.microsoft.com/office/drawing/2014/main" id="{DCCDAC60-B12D-45F9-B491-8B12F6B57DD1}"/>
              </a:ext>
            </a:extLst>
          </p:cNvPr>
          <p:cNvSpPr>
            <a:spLocks/>
          </p:cNvSpPr>
          <p:nvPr/>
        </p:nvSpPr>
        <p:spPr bwMode="auto">
          <a:xfrm>
            <a:off x="7026275" y="2362200"/>
            <a:ext cx="1183482" cy="1183481"/>
          </a:xfrm>
          <a:prstGeom prst="ellipse">
            <a:avLst/>
          </a:prstGeom>
          <a:solidFill>
            <a:srgbClr val="E0E4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>
            <a:lvl1pPr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1pPr>
            <a:lvl2pPr marL="742950" indent="-28575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2pPr>
            <a:lvl3pPr marL="11430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3pPr>
            <a:lvl4pPr marL="16002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4pPr>
            <a:lvl5pPr marL="20574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5pPr>
            <a:lvl6pPr marL="25146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6pPr>
            <a:lvl7pPr marL="29718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7pPr>
            <a:lvl8pPr marL="34290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8pPr>
            <a:lvl9pPr marL="38862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9pPr>
          </a:lstStyle>
          <a:p>
            <a:pPr marL="0" marR="0" lvl="0" indent="0" algn="ctr" defTabSz="41275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3" name="AutoShape 6">
            <a:extLst>
              <a:ext uri="{FF2B5EF4-FFF2-40B4-BE49-F238E27FC236}">
                <a16:creationId xmlns:a16="http://schemas.microsoft.com/office/drawing/2014/main" id="{3377F1D0-FE05-4EF1-8541-C7A0B4A8C9E4}"/>
              </a:ext>
            </a:extLst>
          </p:cNvPr>
          <p:cNvSpPr>
            <a:spLocks/>
          </p:cNvSpPr>
          <p:nvPr/>
        </p:nvSpPr>
        <p:spPr bwMode="auto">
          <a:xfrm>
            <a:off x="7500144" y="4768850"/>
            <a:ext cx="235744" cy="170656"/>
          </a:xfrm>
          <a:custGeom>
            <a:avLst/>
            <a:gdLst>
              <a:gd name="T0" fmla="*/ 235744 w 21600"/>
              <a:gd name="T1" fmla="*/ 170656 h 21600"/>
              <a:gd name="T2" fmla="*/ 235744 w 21600"/>
              <a:gd name="T3" fmla="*/ 170656 h 21600"/>
              <a:gd name="T4" fmla="*/ 235744 w 21600"/>
              <a:gd name="T5" fmla="*/ 170656 h 21600"/>
              <a:gd name="T6" fmla="*/ 235744 w 21600"/>
              <a:gd name="T7" fmla="*/ 17065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10800" y="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  <a:effectLst/>
          <a:extLst/>
        </p:spPr>
        <p:txBody>
          <a:bodyPr lIns="25400" tIns="25400" rIns="25400" bIns="25400" anchor="ctr"/>
          <a:lstStyle/>
          <a:p>
            <a:pPr marL="0" marR="0" lvl="0" indent="0" algn="l" defTabSz="41275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43000" noProof="0" dirty="0">
              <a:ln>
                <a:noFill/>
              </a:ln>
              <a:solidFill>
                <a:srgbClr val="818A93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Open Sans" panose="020B0606030504020204" pitchFamily="34" charset="0"/>
              <a:sym typeface="字魂36号-正文宋楷" panose="02000000000000000000" pitchFamily="2" charset="-122"/>
            </a:endParaRPr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0C7E8D5E-B76D-4564-9B87-419447F754B2}"/>
              </a:ext>
            </a:extLst>
          </p:cNvPr>
          <p:cNvSpPr>
            <a:spLocks/>
          </p:cNvSpPr>
          <p:nvPr/>
        </p:nvSpPr>
        <p:spPr bwMode="auto">
          <a:xfrm>
            <a:off x="6923882" y="2644368"/>
            <a:ext cx="1413669" cy="54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 anchor="ctr">
            <a:spAutoFit/>
          </a:bodyPr>
          <a:lstStyle/>
          <a:p>
            <a:pPr marL="0" marR="0" lvl="0" indent="0" algn="ctr" defTabSz="41275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x-none" altLang="x-none" sz="3200" b="0" i="0" u="none" strike="noStrike" kern="1200" cap="none" spc="0" normalizeH="0" baseline="0" noProof="0">
                <a:ln>
                  <a:noFill/>
                </a:ln>
                <a:solidFill>
                  <a:srgbClr val="3F434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Open Sans Light" charset="0"/>
                <a:sym typeface="字魂36号-正文宋楷" panose="02000000000000000000" pitchFamily="2" charset="-122"/>
              </a:rPr>
              <a:t>A</a:t>
            </a:r>
          </a:p>
        </p:txBody>
      </p:sp>
      <p:sp>
        <p:nvSpPr>
          <p:cNvPr id="25" name="Text Box 8">
            <a:extLst>
              <a:ext uri="{FF2B5EF4-FFF2-40B4-BE49-F238E27FC236}">
                <a16:creationId xmlns:a16="http://schemas.microsoft.com/office/drawing/2014/main" id="{C3608584-CBC9-4489-99A6-99D469341806}"/>
              </a:ext>
            </a:extLst>
          </p:cNvPr>
          <p:cNvSpPr txBox="1">
            <a:spLocks/>
          </p:cNvSpPr>
          <p:nvPr/>
        </p:nvSpPr>
        <p:spPr bwMode="auto">
          <a:xfrm>
            <a:off x="6731000" y="5230812"/>
            <a:ext cx="1774032" cy="54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/>
          <a:lstStyle/>
          <a:p>
            <a:pPr marL="0" marR="0" lvl="0" indent="0" algn="ctr" defTabSz="412750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x-none" altLang="x-none" sz="1800" b="1" i="0" u="none" strike="noStrike" kern="1200" cap="none" spc="0" normalizeH="0" baseline="33000" noProof="0" dirty="0">
                <a:ln>
                  <a:noFill/>
                </a:ln>
                <a:solidFill>
                  <a:srgbClr val="3F434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Open Sans" charset="0"/>
                <a:sym typeface="字魂36号-正文宋楷" panose="02000000000000000000" pitchFamily="2" charset="-122"/>
              </a:rPr>
              <a:t>Step #1</a:t>
            </a:r>
          </a:p>
        </p:txBody>
      </p:sp>
      <p:sp>
        <p:nvSpPr>
          <p:cNvPr id="26" name="Text Box 10">
            <a:extLst>
              <a:ext uri="{FF2B5EF4-FFF2-40B4-BE49-F238E27FC236}">
                <a16:creationId xmlns:a16="http://schemas.microsoft.com/office/drawing/2014/main" id="{8ECAC156-74B2-4FBA-9286-90DDE8D5F54C}"/>
              </a:ext>
            </a:extLst>
          </p:cNvPr>
          <p:cNvSpPr txBox="1">
            <a:spLocks/>
          </p:cNvSpPr>
          <p:nvPr/>
        </p:nvSpPr>
        <p:spPr bwMode="auto">
          <a:xfrm>
            <a:off x="9144000" y="5565775"/>
            <a:ext cx="2097882" cy="54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>
            <a:spAutoFit/>
          </a:bodyPr>
          <a:lstStyle/>
          <a:p>
            <a:pPr marL="0" marR="0" lvl="0" indent="0" algn="ctr" defTabSz="41275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x-none" sz="1600" b="0" i="0" u="none" strike="noStrike" kern="1200" cap="none" spc="0" normalizeH="0" baseline="43000" noProof="0" dirty="0">
                <a:ln>
                  <a:noFill/>
                </a:ln>
                <a:solidFill>
                  <a:srgbClr val="818A93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Open Sans" charset="0"/>
                <a:sym typeface="字魂36号-正文宋楷" panose="02000000000000000000" pitchFamily="2" charset="-122"/>
              </a:rPr>
              <a:t>Thousand Pictures Network (www.58pic.com) is a free design material download site! </a:t>
            </a:r>
            <a:endParaRPr kumimoji="0" lang="x-none" altLang="x-none" sz="1600" b="0" i="0" u="none" strike="noStrike" kern="1200" cap="none" spc="0" normalizeH="0" baseline="43000" noProof="0" dirty="0">
              <a:ln>
                <a:noFill/>
              </a:ln>
              <a:solidFill>
                <a:srgbClr val="818A93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Open Sans" charset="0"/>
              <a:sym typeface="字魂36号-正文宋楷" panose="02000000000000000000" pitchFamily="2" charset="-122"/>
            </a:endParaRPr>
          </a:p>
        </p:txBody>
      </p:sp>
      <p:sp>
        <p:nvSpPr>
          <p:cNvPr id="27" name="AutoShape 11">
            <a:extLst>
              <a:ext uri="{FF2B5EF4-FFF2-40B4-BE49-F238E27FC236}">
                <a16:creationId xmlns:a16="http://schemas.microsoft.com/office/drawing/2014/main" id="{C1AF7855-E97E-4D49-B75C-FAB411E5A97D}"/>
              </a:ext>
            </a:extLst>
          </p:cNvPr>
          <p:cNvSpPr>
            <a:spLocks/>
          </p:cNvSpPr>
          <p:nvPr/>
        </p:nvSpPr>
        <p:spPr bwMode="auto">
          <a:xfrm>
            <a:off x="9495632" y="2266156"/>
            <a:ext cx="1394619" cy="2201863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C0C6CD"/>
            </a:solidFill>
            <a:prstDash val="solid"/>
            <a:miter lim="4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>
            <a:lvl1pPr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1pPr>
            <a:lvl2pPr marL="742950" indent="-28575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2pPr>
            <a:lvl3pPr marL="11430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3pPr>
            <a:lvl4pPr marL="16002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4pPr>
            <a:lvl5pPr marL="20574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5pPr>
            <a:lvl6pPr marL="25146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6pPr>
            <a:lvl7pPr marL="29718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7pPr>
            <a:lvl8pPr marL="34290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8pPr>
            <a:lvl9pPr marL="38862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9pPr>
          </a:lstStyle>
          <a:p>
            <a:pPr marL="0" marR="0" lvl="0" indent="0" algn="ctr" defTabSz="41275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8" name="Oval 12">
            <a:extLst>
              <a:ext uri="{FF2B5EF4-FFF2-40B4-BE49-F238E27FC236}">
                <a16:creationId xmlns:a16="http://schemas.microsoft.com/office/drawing/2014/main" id="{E2B7BE88-F811-471F-B57D-8E81D321E8E3}"/>
              </a:ext>
            </a:extLst>
          </p:cNvPr>
          <p:cNvSpPr>
            <a:spLocks/>
          </p:cNvSpPr>
          <p:nvPr/>
        </p:nvSpPr>
        <p:spPr bwMode="auto">
          <a:xfrm>
            <a:off x="9601200" y="2362200"/>
            <a:ext cx="1183482" cy="1183481"/>
          </a:xfrm>
          <a:prstGeom prst="ellipse">
            <a:avLst/>
          </a:prstGeom>
          <a:solidFill>
            <a:srgbClr val="E0E4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 anchor="ctr"/>
          <a:lstStyle>
            <a:lvl1pPr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1pPr>
            <a:lvl2pPr marL="742950" indent="-28575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2pPr>
            <a:lvl3pPr marL="11430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3pPr>
            <a:lvl4pPr marL="16002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4pPr>
            <a:lvl5pPr marL="2057400" indent="-228600">
              <a:lnSpc>
                <a:spcPct val="70000"/>
              </a:lnSpc>
              <a:spcBef>
                <a:spcPts val="5200"/>
              </a:spcBef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5pPr>
            <a:lvl6pPr marL="25146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6pPr>
            <a:lvl7pPr marL="29718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7pPr>
            <a:lvl8pPr marL="34290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8pPr>
            <a:lvl9pPr marL="3886200" indent="-228600" defTabSz="825500" eaLnBrk="0" fontAlgn="base" hangingPunct="0">
              <a:lnSpc>
                <a:spcPct val="70000"/>
              </a:lnSpc>
              <a:spcBef>
                <a:spcPts val="5200"/>
              </a:spcBef>
              <a:spcAft>
                <a:spcPct val="0"/>
              </a:spcAft>
              <a:buSzPct val="75000"/>
              <a:buChar char="•"/>
              <a:defRPr sz="2800" baseline="43000">
                <a:solidFill>
                  <a:srgbClr val="818A93"/>
                </a:solidFill>
                <a:latin typeface="Open Sans" panose="020B0606030504020204" pitchFamily="34" charset="0"/>
                <a:cs typeface="Open Sans" panose="020B0606030504020204" pitchFamily="34" charset="0"/>
                <a:sym typeface="Open Sans" panose="020B0606030504020204" pitchFamily="34" charset="0"/>
              </a:defRPr>
            </a:lvl9pPr>
          </a:lstStyle>
          <a:p>
            <a:pPr marL="0" marR="0" lvl="0" indent="0" algn="ctr" defTabSz="41275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9" name="AutoShape 13">
            <a:extLst>
              <a:ext uri="{FF2B5EF4-FFF2-40B4-BE49-F238E27FC236}">
                <a16:creationId xmlns:a16="http://schemas.microsoft.com/office/drawing/2014/main" id="{9DB1141E-502D-4B90-BE12-49FDDEA8DAD9}"/>
              </a:ext>
            </a:extLst>
          </p:cNvPr>
          <p:cNvSpPr>
            <a:spLocks/>
          </p:cNvSpPr>
          <p:nvPr/>
        </p:nvSpPr>
        <p:spPr bwMode="auto">
          <a:xfrm>
            <a:off x="10075069" y="4768850"/>
            <a:ext cx="235744" cy="170656"/>
          </a:xfrm>
          <a:custGeom>
            <a:avLst/>
            <a:gdLst>
              <a:gd name="T0" fmla="*/ 235744 w 21600"/>
              <a:gd name="T1" fmla="*/ 170656 h 21600"/>
              <a:gd name="T2" fmla="*/ 235744 w 21600"/>
              <a:gd name="T3" fmla="*/ 170656 h 21600"/>
              <a:gd name="T4" fmla="*/ 235744 w 21600"/>
              <a:gd name="T5" fmla="*/ 170656 h 21600"/>
              <a:gd name="T6" fmla="*/ 235744 w 21600"/>
              <a:gd name="T7" fmla="*/ 17065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10800" y="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  <a:effectLst/>
          <a:extLst/>
        </p:spPr>
        <p:txBody>
          <a:bodyPr lIns="25400" tIns="25400" rIns="25400" bIns="25400" anchor="ctr"/>
          <a:lstStyle/>
          <a:p>
            <a:pPr marL="0" marR="0" lvl="0" indent="0" algn="l" defTabSz="41275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1200" cap="none" spc="0" normalizeH="0" baseline="43000" noProof="0" dirty="0">
              <a:ln>
                <a:noFill/>
              </a:ln>
              <a:solidFill>
                <a:srgbClr val="818A93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Open Sans" panose="020B0606030504020204" pitchFamily="34" charset="0"/>
              <a:sym typeface="字魂36号-正文宋楷" panose="02000000000000000000" pitchFamily="2" charset="-122"/>
            </a:endParaRPr>
          </a:p>
        </p:txBody>
      </p:sp>
      <p:sp>
        <p:nvSpPr>
          <p:cNvPr id="30" name="Rectangle 14">
            <a:extLst>
              <a:ext uri="{FF2B5EF4-FFF2-40B4-BE49-F238E27FC236}">
                <a16:creationId xmlns:a16="http://schemas.microsoft.com/office/drawing/2014/main" id="{9EF48404-44D6-4328-A654-BEB1315BEED9}"/>
              </a:ext>
            </a:extLst>
          </p:cNvPr>
          <p:cNvSpPr>
            <a:spLocks/>
          </p:cNvSpPr>
          <p:nvPr/>
        </p:nvSpPr>
        <p:spPr bwMode="auto">
          <a:xfrm>
            <a:off x="9498807" y="2644368"/>
            <a:ext cx="1413669" cy="54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 anchor="ctr">
            <a:spAutoFit/>
          </a:bodyPr>
          <a:lstStyle/>
          <a:p>
            <a:pPr marL="0" marR="0" lvl="0" indent="0" algn="ctr" defTabSz="41275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x-none" altLang="x-none" sz="3200" b="0" i="0" u="none" strike="noStrike" kern="1200" cap="none" spc="0" normalizeH="0" baseline="0" noProof="0">
                <a:ln>
                  <a:noFill/>
                </a:ln>
                <a:solidFill>
                  <a:srgbClr val="3F434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Open Sans Light" charset="0"/>
                <a:sym typeface="字魂36号-正文宋楷" panose="02000000000000000000" pitchFamily="2" charset="-122"/>
              </a:rPr>
              <a:t>B</a:t>
            </a:r>
          </a:p>
        </p:txBody>
      </p:sp>
      <p:sp>
        <p:nvSpPr>
          <p:cNvPr id="31" name="Text Box 15">
            <a:extLst>
              <a:ext uri="{FF2B5EF4-FFF2-40B4-BE49-F238E27FC236}">
                <a16:creationId xmlns:a16="http://schemas.microsoft.com/office/drawing/2014/main" id="{5E82B38A-4C69-435D-93EE-55EA307A3465}"/>
              </a:ext>
            </a:extLst>
          </p:cNvPr>
          <p:cNvSpPr txBox="1">
            <a:spLocks/>
          </p:cNvSpPr>
          <p:nvPr/>
        </p:nvSpPr>
        <p:spPr bwMode="auto">
          <a:xfrm>
            <a:off x="9305925" y="5230812"/>
            <a:ext cx="1774032" cy="54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400" tIns="25400" rIns="25400" bIns="25400"/>
          <a:lstStyle/>
          <a:p>
            <a:pPr marL="0" marR="0" lvl="0" indent="0" algn="ctr" defTabSz="412750" rtl="0" eaLnBrk="1" fontAlgn="base" latinLnBrk="0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x-none" altLang="x-none" sz="1800" b="1" i="0" u="none" strike="noStrike" kern="1200" cap="none" spc="0" normalizeH="0" baseline="33000" noProof="0" dirty="0">
                <a:ln>
                  <a:noFill/>
                </a:ln>
                <a:solidFill>
                  <a:srgbClr val="3F434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Open Sans" charset="0"/>
                <a:sym typeface="字魂36号-正文宋楷" panose="02000000000000000000" pitchFamily="2" charset="-122"/>
              </a:rPr>
              <a:t>Step #2</a:t>
            </a:r>
          </a:p>
        </p:txBody>
      </p:sp>
      <p:sp>
        <p:nvSpPr>
          <p:cNvPr id="32" name="泪滴形 31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736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8"/>
          <p:cNvGraphicFramePr/>
          <p:nvPr>
            <p:extLst/>
          </p:nvPr>
        </p:nvGraphicFramePr>
        <p:xfrm>
          <a:off x="1066800" y="2209800"/>
          <a:ext cx="10363200" cy="30197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3" name="Group 9"/>
          <p:cNvGrpSpPr/>
          <p:nvPr/>
        </p:nvGrpSpPr>
        <p:grpSpPr>
          <a:xfrm>
            <a:off x="2067184" y="5611180"/>
            <a:ext cx="2503702" cy="992982"/>
            <a:chOff x="6586039" y="1581150"/>
            <a:chExt cx="1773219" cy="548602"/>
          </a:xfrm>
        </p:grpSpPr>
        <p:sp>
          <p:nvSpPr>
            <p:cNvPr id="4" name="Content Placeholder 2"/>
            <p:cNvSpPr txBox="1">
              <a:spLocks/>
            </p:cNvSpPr>
            <p:nvPr/>
          </p:nvSpPr>
          <p:spPr>
            <a:xfrm>
              <a:off x="6586039" y="15811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id-ID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D9A78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1</a:t>
              </a:r>
              <a:r>
                <a:rPr kumimoji="0" 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D9A78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2%</a:t>
              </a:r>
              <a:r>
                <a:rPr kumimoji="0" 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 </a:t>
              </a:r>
              <a:r>
                <a:rPr kumimoji="0" lang="id-ID" sz="16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Registration</a:t>
              </a:r>
              <a:endPara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5" name="Content Placeholder 2"/>
            <p:cNvSpPr txBox="1">
              <a:spLocks/>
            </p:cNvSpPr>
            <p:nvPr/>
          </p:nvSpPr>
          <p:spPr>
            <a:xfrm>
              <a:off x="6596992" y="1817478"/>
              <a:ext cx="1762266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Thousand Pictures Network (www.58pic.com) is a free design material download site! </a:t>
              </a:r>
              <a:endPara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</p:grpSp>
      <p:grpSp>
        <p:nvGrpSpPr>
          <p:cNvPr id="6" name="Group 12"/>
          <p:cNvGrpSpPr/>
          <p:nvPr/>
        </p:nvGrpSpPr>
        <p:grpSpPr>
          <a:xfrm>
            <a:off x="4785613" y="5607334"/>
            <a:ext cx="2503702" cy="992982"/>
            <a:chOff x="6586039" y="1581150"/>
            <a:chExt cx="1773219" cy="548602"/>
          </a:xfrm>
        </p:grpSpPr>
        <p:sp>
          <p:nvSpPr>
            <p:cNvPr id="7" name="Content Placeholder 2"/>
            <p:cNvSpPr txBox="1">
              <a:spLocks/>
            </p:cNvSpPr>
            <p:nvPr/>
          </p:nvSpPr>
          <p:spPr>
            <a:xfrm>
              <a:off x="6586039" y="15811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id-ID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D6FA9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35</a:t>
              </a:r>
              <a:r>
                <a:rPr kumimoji="0" 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1D6FA9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%</a:t>
              </a:r>
              <a:r>
                <a:rPr kumimoji="0" 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 </a:t>
              </a:r>
              <a:r>
                <a:rPr kumimoji="0" lang="id-ID" sz="16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Commitment</a:t>
              </a:r>
              <a:endPara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8" name="Content Placeholder 2"/>
            <p:cNvSpPr txBox="1">
              <a:spLocks/>
            </p:cNvSpPr>
            <p:nvPr/>
          </p:nvSpPr>
          <p:spPr>
            <a:xfrm>
              <a:off x="6596992" y="1817478"/>
              <a:ext cx="1762266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Thousand Pictures Network (www.58pic.com) is a free design material download site! </a:t>
              </a:r>
              <a:endPara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</p:grpSp>
      <p:grpSp>
        <p:nvGrpSpPr>
          <p:cNvPr id="9" name="Group 15"/>
          <p:cNvGrpSpPr/>
          <p:nvPr/>
        </p:nvGrpSpPr>
        <p:grpSpPr>
          <a:xfrm>
            <a:off x="7486968" y="5607334"/>
            <a:ext cx="2503704" cy="992982"/>
            <a:chOff x="6586038" y="1581150"/>
            <a:chExt cx="1773220" cy="548602"/>
          </a:xfrm>
        </p:grpSpPr>
        <p:sp>
          <p:nvSpPr>
            <p:cNvPr id="10" name="Content Placeholder 2"/>
            <p:cNvSpPr txBox="1">
              <a:spLocks/>
            </p:cNvSpPr>
            <p:nvPr/>
          </p:nvSpPr>
          <p:spPr>
            <a:xfrm>
              <a:off x="6586038" y="15811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id-ID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8BC145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85</a:t>
              </a:r>
              <a:r>
                <a:rPr kumimoji="0" lang="en-US" sz="2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8BC145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%</a:t>
              </a:r>
              <a:r>
                <a:rPr kumimoji="0" 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8BC145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 </a:t>
              </a:r>
              <a:r>
                <a:rPr kumimoji="0" lang="id-ID" sz="1600" b="1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Download</a:t>
              </a:r>
              <a:endPara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11" name="Content Placeholder 2"/>
            <p:cNvSpPr txBox="1">
              <a:spLocks/>
            </p:cNvSpPr>
            <p:nvPr/>
          </p:nvSpPr>
          <p:spPr>
            <a:xfrm>
              <a:off x="6596992" y="1817478"/>
              <a:ext cx="1762266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Thousand Pictures Network (www.58pic.com) is a free design material download site! </a:t>
              </a:r>
              <a:endPara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</p:grpSp>
      <p:sp>
        <p:nvSpPr>
          <p:cNvPr id="12" name="泪滴形 11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4036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Placeholder 12">
            <a:extLst>
              <a:ext uri="{FF2B5EF4-FFF2-40B4-BE49-F238E27FC236}">
                <a16:creationId xmlns:a16="http://schemas.microsoft.com/office/drawing/2014/main" id="{6474DB9F-3B91-47BD-8100-E9A87005D61F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585789" y="2234214"/>
          <a:ext cx="5357812" cy="193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1" name="Chart Placeholder 18">
            <a:extLst>
              <a:ext uri="{FF2B5EF4-FFF2-40B4-BE49-F238E27FC236}">
                <a16:creationId xmlns:a16="http://schemas.microsoft.com/office/drawing/2014/main" id="{57991030-AD06-4E35-8CFD-952E819DF970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585789" y="4390039"/>
          <a:ext cx="10945812" cy="2378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5CBFD68A-220F-462B-A8B0-8DBC2B224DE6}"/>
              </a:ext>
            </a:extLst>
          </p:cNvPr>
          <p:cNvSpPr txBox="1">
            <a:spLocks/>
          </p:cNvSpPr>
          <p:nvPr/>
        </p:nvSpPr>
        <p:spPr>
          <a:xfrm>
            <a:off x="585788" y="1752600"/>
            <a:ext cx="5358384" cy="481314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Chart Title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DB49B09-E846-4E9E-8346-B45B2B907E75}"/>
              </a:ext>
            </a:extLst>
          </p:cNvPr>
          <p:cNvSpPr txBox="1">
            <a:spLocks/>
          </p:cNvSpPr>
          <p:nvPr/>
        </p:nvSpPr>
        <p:spPr>
          <a:xfrm>
            <a:off x="6172200" y="1752600"/>
            <a:ext cx="5358384" cy="481314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Chart Title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graphicFrame>
        <p:nvGraphicFramePr>
          <p:cNvPr id="14" name="Content Placeholder 9">
            <a:extLst>
              <a:ext uri="{FF2B5EF4-FFF2-40B4-BE49-F238E27FC236}">
                <a16:creationId xmlns:a16="http://schemas.microsoft.com/office/drawing/2014/main" id="{3B09E405-8C58-4BA7-A908-BBFA3794128D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6172201" y="2234214"/>
          <a:ext cx="5357813" cy="193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7" name="泪滴形 6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5342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8"/>
          <p:cNvGraphicFramePr/>
          <p:nvPr>
            <p:extLst>
              <p:ext uri="{D42A27DB-BD31-4B8C-83A1-F6EECF244321}">
                <p14:modId xmlns:p14="http://schemas.microsoft.com/office/powerpoint/2010/main" val="227298174"/>
              </p:ext>
            </p:extLst>
          </p:nvPr>
        </p:nvGraphicFramePr>
        <p:xfrm>
          <a:off x="914400" y="2133600"/>
          <a:ext cx="10608060" cy="34664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" name="TextBox 9"/>
          <p:cNvSpPr txBox="1"/>
          <p:nvPr/>
        </p:nvSpPr>
        <p:spPr>
          <a:xfrm>
            <a:off x="1374812" y="5701366"/>
            <a:ext cx="2646878" cy="4616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20000"/>
                    <a:lumOff val="8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4" name="Rectangle 10"/>
          <p:cNvSpPr/>
          <p:nvPr/>
        </p:nvSpPr>
        <p:spPr>
          <a:xfrm>
            <a:off x="1273718" y="6182370"/>
            <a:ext cx="9522881" cy="520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15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background pictures, vector galleries, PSD materials, PS materials, design templates, design materials, PPT materials, and web materials.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5" name="泪滴形 4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5538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2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Chart bld="series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8"/>
          <p:cNvGraphicFramePr/>
          <p:nvPr>
            <p:extLst>
              <p:ext uri="{D42A27DB-BD31-4B8C-83A1-F6EECF244321}">
                <p14:modId xmlns:p14="http://schemas.microsoft.com/office/powerpoint/2010/main" val="1809597439"/>
              </p:ext>
            </p:extLst>
          </p:nvPr>
        </p:nvGraphicFramePr>
        <p:xfrm>
          <a:off x="1524000" y="1752600"/>
          <a:ext cx="8860665" cy="3490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" name="TextBox 9"/>
          <p:cNvSpPr txBox="1"/>
          <p:nvPr/>
        </p:nvSpPr>
        <p:spPr>
          <a:xfrm>
            <a:off x="1625094" y="5489554"/>
            <a:ext cx="2646878" cy="4616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20000"/>
                    <a:lumOff val="80000"/>
                  </a:srgb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4" name="Rectangle 10"/>
          <p:cNvSpPr/>
          <p:nvPr/>
        </p:nvSpPr>
        <p:spPr>
          <a:xfrm>
            <a:off x="1524000" y="5970558"/>
            <a:ext cx="9522881" cy="520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15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background pictures, vector galleries, PSD materials, PS materials, design templates, design materials, PPT materials, and web materials.</a:t>
            </a: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5" name="泪滴形 4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6778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/>
          <p:cNvGraphicFramePr/>
          <p:nvPr>
            <p:extLst/>
          </p:nvPr>
        </p:nvGraphicFramePr>
        <p:xfrm>
          <a:off x="762000" y="3421335"/>
          <a:ext cx="4000960" cy="2789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857792" y="3394986"/>
            <a:ext cx="770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Spring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58918" y="3984652"/>
            <a:ext cx="9506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Summer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58918" y="4573430"/>
            <a:ext cx="1437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Autumn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9393" y="5147456"/>
            <a:ext cx="770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Winter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458983" y="3394986"/>
            <a:ext cx="5486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2.8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457246" y="3954913"/>
            <a:ext cx="5486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1.8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55509" y="4539114"/>
            <a:ext cx="5486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4.4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458684" y="5121627"/>
            <a:ext cx="5486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2.4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620000" y="3421336"/>
            <a:ext cx="2122647" cy="2437995"/>
            <a:chOff x="5845555" y="4014505"/>
            <a:chExt cx="2122647" cy="2437995"/>
          </a:xfrm>
        </p:grpSpPr>
        <p:sp>
          <p:nvSpPr>
            <p:cNvPr id="12" name="矩形 11"/>
            <p:cNvSpPr/>
            <p:nvPr/>
          </p:nvSpPr>
          <p:spPr>
            <a:xfrm>
              <a:off x="5845555" y="4014505"/>
              <a:ext cx="1926843" cy="243799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6103204" y="4014505"/>
              <a:ext cx="1864998" cy="2056210"/>
              <a:chOff x="4067127" y="3993418"/>
              <a:chExt cx="1864998" cy="2056210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4067127" y="3993418"/>
                <a:ext cx="11517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000">
                    <a:latin typeface="+mj-lt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40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字魂36号-正文宋楷" panose="02000000000000000000" pitchFamily="2" charset="-122"/>
                    <a:ea typeface="字魂36号-正文宋楷" panose="02000000000000000000" pitchFamily="2" charset="-122"/>
                    <a:sym typeface="字魂36号-正文宋楷" panose="02000000000000000000" pitchFamily="2" charset="-122"/>
                  </a:rPr>
                  <a:t>1.8</a:t>
                </a: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4082367" y="4582236"/>
                <a:ext cx="18497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字魂36号-正文宋楷" panose="02000000000000000000" pitchFamily="2" charset="-122"/>
                    <a:ea typeface="字魂36号-正文宋楷" panose="02000000000000000000" pitchFamily="2" charset="-122"/>
                    <a:sym typeface="字魂36号-正文宋楷" panose="02000000000000000000" pitchFamily="2" charset="-122"/>
                  </a:rPr>
                  <a:t>Your text here </a:t>
                </a: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4074748" y="4853147"/>
                <a:ext cx="1661573" cy="11964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字魂36号-正文宋楷" panose="02000000000000000000" pitchFamily="2" charset="-122"/>
                    <a:ea typeface="字魂36号-正文宋楷" panose="02000000000000000000" pitchFamily="2" charset="-122"/>
                    <a:sym typeface="字魂36号-正文宋楷" panose="02000000000000000000" pitchFamily="2" charset="-122"/>
                  </a:rPr>
                  <a:t>Add your text here please Add your text here add your text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endParaRPr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9710654" y="3421336"/>
            <a:ext cx="2154640" cy="2437995"/>
            <a:chOff x="7936209" y="4014505"/>
            <a:chExt cx="2154640" cy="2437995"/>
          </a:xfrm>
        </p:grpSpPr>
        <p:grpSp>
          <p:nvGrpSpPr>
            <p:cNvPr id="18" name="组合 17"/>
            <p:cNvGrpSpPr/>
            <p:nvPr/>
          </p:nvGrpSpPr>
          <p:grpSpPr>
            <a:xfrm>
              <a:off x="8225851" y="4014505"/>
              <a:ext cx="1864998" cy="2056210"/>
              <a:chOff x="4067127" y="3993418"/>
              <a:chExt cx="1864998" cy="2056210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4067127" y="3993418"/>
                <a:ext cx="11517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000">
                    <a:latin typeface="+mj-lt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4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36号-正文宋楷" panose="02000000000000000000" pitchFamily="2" charset="-122"/>
                    <a:ea typeface="字魂36号-正文宋楷" panose="02000000000000000000" pitchFamily="2" charset="-122"/>
                    <a:sym typeface="字魂36号-正文宋楷" panose="02000000000000000000" pitchFamily="2" charset="-122"/>
                  </a:rPr>
                  <a:t>4.4</a:t>
                </a: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4082367" y="4582236"/>
                <a:ext cx="18497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36号-正文宋楷" panose="02000000000000000000" pitchFamily="2" charset="-122"/>
                    <a:ea typeface="字魂36号-正文宋楷" panose="02000000000000000000" pitchFamily="2" charset="-122"/>
                    <a:sym typeface="字魂36号-正文宋楷" panose="02000000000000000000" pitchFamily="2" charset="-122"/>
                  </a:rPr>
                  <a:t>Your text here </a:t>
                </a: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4074748" y="4853147"/>
                <a:ext cx="1677440" cy="11964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字魂36号-正文宋楷" panose="02000000000000000000" pitchFamily="2" charset="-122"/>
                    <a:ea typeface="字魂36号-正文宋楷" panose="02000000000000000000" pitchFamily="2" charset="-122"/>
                    <a:sym typeface="字魂36号-正文宋楷" panose="02000000000000000000" pitchFamily="2" charset="-122"/>
                  </a:rPr>
                  <a:t>Add your text here please Add your text here add your text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endParaRPr>
              </a:p>
            </p:txBody>
          </p:sp>
        </p:grpSp>
        <p:sp>
          <p:nvSpPr>
            <p:cNvPr id="19" name="矩形 18"/>
            <p:cNvSpPr/>
            <p:nvPr/>
          </p:nvSpPr>
          <p:spPr>
            <a:xfrm>
              <a:off x="7936209" y="4014505"/>
              <a:ext cx="1926843" cy="2437995"/>
            </a:xfrm>
            <a:prstGeom prst="rect">
              <a:avLst/>
            </a:prstGeom>
            <a:noFill/>
            <a:ln>
              <a:solidFill>
                <a:srgbClr val="774F7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80600" y="3421335"/>
            <a:ext cx="2139400" cy="2437995"/>
            <a:chOff x="3706155" y="4014504"/>
            <a:chExt cx="2139400" cy="2437995"/>
          </a:xfrm>
        </p:grpSpPr>
        <p:grpSp>
          <p:nvGrpSpPr>
            <p:cNvPr id="30" name="组合 29"/>
            <p:cNvGrpSpPr/>
            <p:nvPr/>
          </p:nvGrpSpPr>
          <p:grpSpPr>
            <a:xfrm>
              <a:off x="3980557" y="4014505"/>
              <a:ext cx="1864998" cy="2072369"/>
              <a:chOff x="4067127" y="3993418"/>
              <a:chExt cx="1864998" cy="2072369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4067127" y="3993418"/>
                <a:ext cx="11517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000">
                    <a:latin typeface="+mj-lt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4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36号-正文宋楷" panose="02000000000000000000" pitchFamily="2" charset="-122"/>
                    <a:ea typeface="字魂36号-正文宋楷" panose="02000000000000000000" pitchFamily="2" charset="-122"/>
                    <a:sym typeface="字魂36号-正文宋楷" panose="02000000000000000000" pitchFamily="2" charset="-122"/>
                  </a:rPr>
                  <a:t>2.8</a:t>
                </a: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4082367" y="4582236"/>
                <a:ext cx="184975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字魂36号-正文宋楷" panose="02000000000000000000" pitchFamily="2" charset="-122"/>
                    <a:ea typeface="字魂36号-正文宋楷" panose="02000000000000000000" pitchFamily="2" charset="-122"/>
                    <a:sym typeface="字魂36号-正文宋楷" panose="02000000000000000000" pitchFamily="2" charset="-122"/>
                  </a:rPr>
                  <a:t>Your text here </a:t>
                </a: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4074748" y="4853147"/>
                <a:ext cx="1761645" cy="12126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字魂36号-正文宋楷" panose="02000000000000000000" pitchFamily="2" charset="-122"/>
                    <a:ea typeface="字魂36号-正文宋楷" panose="02000000000000000000" pitchFamily="2" charset="-122"/>
                    <a:sym typeface="字魂36号-正文宋楷" panose="02000000000000000000" pitchFamily="2" charset="-122"/>
                  </a:rPr>
                  <a:t>Add your text here please Add your text here add your text here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endParaRPr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3706155" y="4014504"/>
              <a:ext cx="1926843" cy="2437995"/>
            </a:xfrm>
            <a:prstGeom prst="rect">
              <a:avLst/>
            </a:prstGeom>
            <a:noFill/>
            <a:ln>
              <a:solidFill>
                <a:srgbClr val="774F7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</p:grpSp>
      <p:sp>
        <p:nvSpPr>
          <p:cNvPr id="35" name="泪滴形 34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6" name="文本框 35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1239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2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Chart bld="series"/>
        </p:bldSub>
      </p:bldGraphic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802142" y="5011421"/>
            <a:ext cx="687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Label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" name="TextBox 8"/>
          <p:cNvSpPr txBox="1"/>
          <p:nvPr/>
        </p:nvSpPr>
        <p:spPr>
          <a:xfrm>
            <a:off x="1297613" y="5432105"/>
            <a:ext cx="3518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0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4" name="TextBox 10"/>
          <p:cNvSpPr txBox="1"/>
          <p:nvPr/>
        </p:nvSpPr>
        <p:spPr>
          <a:xfrm>
            <a:off x="3705404" y="5432105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50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5" name="TextBox 12"/>
          <p:cNvSpPr txBox="1"/>
          <p:nvPr/>
        </p:nvSpPr>
        <p:spPr>
          <a:xfrm>
            <a:off x="6109518" y="5433982"/>
            <a:ext cx="638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100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TextBox 13"/>
          <p:cNvSpPr txBox="1"/>
          <p:nvPr/>
        </p:nvSpPr>
        <p:spPr>
          <a:xfrm>
            <a:off x="8558078" y="5433982"/>
            <a:ext cx="638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150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TextBox 14"/>
          <p:cNvSpPr txBox="1"/>
          <p:nvPr/>
        </p:nvSpPr>
        <p:spPr>
          <a:xfrm>
            <a:off x="805316" y="4525651"/>
            <a:ext cx="687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Label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8" name="TextBox 15"/>
          <p:cNvSpPr txBox="1"/>
          <p:nvPr/>
        </p:nvSpPr>
        <p:spPr>
          <a:xfrm>
            <a:off x="808491" y="4046225"/>
            <a:ext cx="687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Label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9" name="TextBox 16"/>
          <p:cNvSpPr txBox="1"/>
          <p:nvPr/>
        </p:nvSpPr>
        <p:spPr>
          <a:xfrm>
            <a:off x="811666" y="3560455"/>
            <a:ext cx="687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Label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0" name="TextBox 17"/>
          <p:cNvSpPr txBox="1"/>
          <p:nvPr/>
        </p:nvSpPr>
        <p:spPr>
          <a:xfrm>
            <a:off x="802142" y="3068223"/>
            <a:ext cx="687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Label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1" name="TextBox 18"/>
          <p:cNvSpPr txBox="1"/>
          <p:nvPr/>
        </p:nvSpPr>
        <p:spPr>
          <a:xfrm>
            <a:off x="805316" y="2582452"/>
            <a:ext cx="687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Label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2" name="TextBox 19"/>
          <p:cNvSpPr txBox="1"/>
          <p:nvPr/>
        </p:nvSpPr>
        <p:spPr>
          <a:xfrm>
            <a:off x="808491" y="2103027"/>
            <a:ext cx="687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Label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3" name="TextBox 20"/>
          <p:cNvSpPr txBox="1"/>
          <p:nvPr/>
        </p:nvSpPr>
        <p:spPr>
          <a:xfrm>
            <a:off x="811666" y="1617256"/>
            <a:ext cx="687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Label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4" name="TextBox 21"/>
          <p:cNvSpPr txBox="1"/>
          <p:nvPr/>
        </p:nvSpPr>
        <p:spPr>
          <a:xfrm>
            <a:off x="8681188" y="3067773"/>
            <a:ext cx="2771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6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5" name="TextBox 22"/>
          <p:cNvSpPr txBox="1"/>
          <p:nvPr/>
        </p:nvSpPr>
        <p:spPr>
          <a:xfrm>
            <a:off x="8690730" y="2390837"/>
            <a:ext cx="1845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2E486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70 Text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rgbClr val="2E486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8792319" y="2996867"/>
            <a:ext cx="253050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1483073" y="1532467"/>
            <a:ext cx="0" cy="3899637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486251" y="1613023"/>
            <a:ext cx="240949" cy="3385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486250" y="2103027"/>
            <a:ext cx="1176516" cy="3385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490481" y="3071885"/>
            <a:ext cx="1942752" cy="3385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486529" y="2582456"/>
            <a:ext cx="587980" cy="3385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489779" y="4041417"/>
            <a:ext cx="2785888" cy="3385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490059" y="3560455"/>
            <a:ext cx="1219275" cy="3385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91117" y="5006613"/>
            <a:ext cx="4698017" cy="3385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491397" y="4525651"/>
            <a:ext cx="1014736" cy="33855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727199" y="1617256"/>
            <a:ext cx="1978205" cy="33855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662764" y="2103027"/>
            <a:ext cx="1124040" cy="33855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074508" y="2585689"/>
            <a:ext cx="3424592" cy="33855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 flipH="1" flipV="1">
            <a:off x="5350934" y="2751733"/>
            <a:ext cx="3296389" cy="1"/>
          </a:xfrm>
          <a:prstGeom prst="line">
            <a:avLst/>
          </a:prstGeom>
          <a:ln>
            <a:solidFill>
              <a:schemeClr val="tx1"/>
            </a:solidFill>
            <a:prstDash val="sysDot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2793997" y="3067771"/>
            <a:ext cx="1124040" cy="338555"/>
          </a:xfrm>
          <a:prstGeom prst="rect">
            <a:avLst/>
          </a:prstGeom>
          <a:solidFill>
            <a:srgbClr val="FAD8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793998" y="3078235"/>
            <a:ext cx="1212764" cy="33855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716302" y="3560455"/>
            <a:ext cx="3921565" cy="33855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275667" y="4041417"/>
            <a:ext cx="745067" cy="33855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510190" y="4525651"/>
            <a:ext cx="1968677" cy="33855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188117" y="5011421"/>
            <a:ext cx="3425599" cy="33855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6" name="TextBox 50"/>
          <p:cNvSpPr txBox="1"/>
          <p:nvPr/>
        </p:nvSpPr>
        <p:spPr>
          <a:xfrm>
            <a:off x="11003736" y="5433982"/>
            <a:ext cx="6381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200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7" name="泪滴形 36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3992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图表 24"/>
          <p:cNvGraphicFramePr/>
          <p:nvPr>
            <p:extLst>
              <p:ext uri="{D42A27DB-BD31-4B8C-83A1-F6EECF244321}">
                <p14:modId xmlns:p14="http://schemas.microsoft.com/office/powerpoint/2010/main" val="1730002285"/>
              </p:ext>
            </p:extLst>
          </p:nvPr>
        </p:nvGraphicFramePr>
        <p:xfrm>
          <a:off x="432629" y="2397996"/>
          <a:ext cx="4849742" cy="4271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" name="Oval 3"/>
          <p:cNvSpPr>
            <a:spLocks/>
          </p:cNvSpPr>
          <p:nvPr/>
        </p:nvSpPr>
        <p:spPr bwMode="auto">
          <a:xfrm>
            <a:off x="1803400" y="3585369"/>
            <a:ext cx="2108200" cy="2108200"/>
          </a:xfrm>
          <a:prstGeom prst="ellipse">
            <a:avLst/>
          </a:prstGeom>
          <a:solidFill>
            <a:srgbClr val="FFFFFF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altLang="zh-CN" sz="2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4" name="Rectangle 4"/>
          <p:cNvSpPr>
            <a:spLocks/>
          </p:cNvSpPr>
          <p:nvPr/>
        </p:nvSpPr>
        <p:spPr bwMode="auto">
          <a:xfrm>
            <a:off x="1816100" y="4347369"/>
            <a:ext cx="2203450" cy="48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900" b="0" i="0" u="none" strike="noStrike" kern="1200" cap="none" spc="0" normalizeH="0" baseline="0" noProof="0" dirty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2014</a:t>
            </a:r>
          </a:p>
        </p:txBody>
      </p:sp>
      <p:sp>
        <p:nvSpPr>
          <p:cNvPr id="5" name="Rectangle 5"/>
          <p:cNvSpPr>
            <a:spLocks/>
          </p:cNvSpPr>
          <p:nvPr/>
        </p:nvSpPr>
        <p:spPr bwMode="auto">
          <a:xfrm>
            <a:off x="1847850" y="4803775"/>
            <a:ext cx="2120900" cy="13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>
                <a:ln>
                  <a:noFill/>
                </a:ln>
                <a:solidFill>
                  <a:srgbClr val="32AA9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Launch</a:t>
            </a:r>
          </a:p>
        </p:txBody>
      </p:sp>
      <p:sp>
        <p:nvSpPr>
          <p:cNvPr id="11" name="Rectangle 11"/>
          <p:cNvSpPr>
            <a:spLocks/>
          </p:cNvSpPr>
          <p:nvPr/>
        </p:nvSpPr>
        <p:spPr bwMode="auto">
          <a:xfrm>
            <a:off x="5111750" y="3929856"/>
            <a:ext cx="3937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100" b="0" i="0" u="none" strike="noStrike" kern="1200" cap="none" spc="0" normalizeH="0" baseline="0" noProof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%</a:t>
            </a:r>
          </a:p>
        </p:txBody>
      </p:sp>
      <p:sp>
        <p:nvSpPr>
          <p:cNvPr id="12" name="Rectangle 12"/>
          <p:cNvSpPr>
            <a:spLocks/>
          </p:cNvSpPr>
          <p:nvPr/>
        </p:nvSpPr>
        <p:spPr bwMode="auto">
          <a:xfrm>
            <a:off x="4457700" y="3929856"/>
            <a:ext cx="62865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100" b="0" i="0" u="none" strike="noStrike" kern="1200" cap="none" spc="0" normalizeH="0" baseline="0" noProof="0">
                <a:ln>
                  <a:noFill/>
                </a:ln>
                <a:solidFill>
                  <a:srgbClr val="32AA9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34</a:t>
            </a:r>
          </a:p>
        </p:txBody>
      </p:sp>
      <p:sp>
        <p:nvSpPr>
          <p:cNvPr id="13" name="Rectangle 13"/>
          <p:cNvSpPr>
            <a:spLocks/>
          </p:cNvSpPr>
          <p:nvPr/>
        </p:nvSpPr>
        <p:spPr bwMode="auto">
          <a:xfrm>
            <a:off x="5111750" y="4340225"/>
            <a:ext cx="3937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100" b="0" i="0" u="none" strike="noStrike" kern="1200" cap="none" spc="0" normalizeH="0" baseline="0" noProof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%</a:t>
            </a:r>
          </a:p>
        </p:txBody>
      </p:sp>
      <p:sp>
        <p:nvSpPr>
          <p:cNvPr id="14" name="Rectangle 14"/>
          <p:cNvSpPr>
            <a:spLocks/>
          </p:cNvSpPr>
          <p:nvPr/>
        </p:nvSpPr>
        <p:spPr bwMode="auto">
          <a:xfrm>
            <a:off x="4457700" y="4340225"/>
            <a:ext cx="62865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100" b="0" i="0" u="none" strike="noStrike" kern="1200" cap="none" spc="0" normalizeH="0" baseline="0" noProof="0">
                <a:ln>
                  <a:noFill/>
                </a:ln>
                <a:solidFill>
                  <a:srgbClr val="32AA9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60</a:t>
            </a:r>
          </a:p>
        </p:txBody>
      </p:sp>
      <p:sp>
        <p:nvSpPr>
          <p:cNvPr id="15" name="Rectangle 15"/>
          <p:cNvSpPr>
            <a:spLocks/>
          </p:cNvSpPr>
          <p:nvPr/>
        </p:nvSpPr>
        <p:spPr bwMode="auto">
          <a:xfrm>
            <a:off x="5111750" y="4760119"/>
            <a:ext cx="3937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100" b="0" i="0" u="none" strike="noStrike" kern="1200" cap="none" spc="0" normalizeH="0" baseline="0" noProof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%</a:t>
            </a:r>
          </a:p>
        </p:txBody>
      </p:sp>
      <p:sp>
        <p:nvSpPr>
          <p:cNvPr id="16" name="Rectangle 16"/>
          <p:cNvSpPr>
            <a:spLocks/>
          </p:cNvSpPr>
          <p:nvPr/>
        </p:nvSpPr>
        <p:spPr bwMode="auto">
          <a:xfrm>
            <a:off x="4457700" y="4760119"/>
            <a:ext cx="62865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100" b="0" i="0" u="none" strike="noStrike" kern="1200" cap="none" spc="0" normalizeH="0" baseline="0" noProof="0">
                <a:ln>
                  <a:noFill/>
                </a:ln>
                <a:solidFill>
                  <a:srgbClr val="32AA9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78</a:t>
            </a:r>
          </a:p>
        </p:txBody>
      </p:sp>
      <p:sp>
        <p:nvSpPr>
          <p:cNvPr id="17" name="Rectangle 17"/>
          <p:cNvSpPr>
            <a:spLocks/>
          </p:cNvSpPr>
          <p:nvPr/>
        </p:nvSpPr>
        <p:spPr bwMode="auto">
          <a:xfrm>
            <a:off x="5111750" y="5144294"/>
            <a:ext cx="3937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100" b="0" i="0" u="none" strike="noStrike" kern="1200" cap="none" spc="0" normalizeH="0" baseline="0" noProof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%</a:t>
            </a:r>
          </a:p>
        </p:txBody>
      </p:sp>
      <p:sp>
        <p:nvSpPr>
          <p:cNvPr id="18" name="Rectangle 18"/>
          <p:cNvSpPr>
            <a:spLocks/>
          </p:cNvSpPr>
          <p:nvPr/>
        </p:nvSpPr>
        <p:spPr bwMode="auto">
          <a:xfrm>
            <a:off x="4457700" y="5144294"/>
            <a:ext cx="62865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100" b="0" i="0" u="none" strike="noStrike" kern="1200" cap="none" spc="0" normalizeH="0" baseline="0" noProof="0">
                <a:ln>
                  <a:noFill/>
                </a:ln>
                <a:solidFill>
                  <a:srgbClr val="32AA9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80</a:t>
            </a:r>
          </a:p>
        </p:txBody>
      </p:sp>
      <p:sp>
        <p:nvSpPr>
          <p:cNvPr id="19" name="Rectangle 19"/>
          <p:cNvSpPr>
            <a:spLocks/>
          </p:cNvSpPr>
          <p:nvPr/>
        </p:nvSpPr>
        <p:spPr bwMode="auto">
          <a:xfrm>
            <a:off x="4660900" y="3590131"/>
            <a:ext cx="6026150" cy="13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just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srgbClr val="32AA9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Fill in your title here.</a:t>
            </a:r>
          </a:p>
        </p:txBody>
      </p:sp>
      <p:sp>
        <p:nvSpPr>
          <p:cNvPr id="20" name="Rectangle 20"/>
          <p:cNvSpPr>
            <a:spLocks/>
          </p:cNvSpPr>
          <p:nvPr/>
        </p:nvSpPr>
        <p:spPr bwMode="auto">
          <a:xfrm>
            <a:off x="4667250" y="5688806"/>
            <a:ext cx="60261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just" defTabSz="457200" rtl="0" eaLnBrk="1" fontAlgn="base" latinLnBrk="0" hangingPunct="1">
              <a:lnSpc>
                <a:spcPct val="100000"/>
              </a:lnSpc>
              <a:spcBef>
                <a:spcPts val="15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srgbClr val="4E525A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background pictures, vector galleries, PSD materials, PS materials, design templates, design materials, PPT materials, and web materials.</a:t>
            </a:r>
            <a:endParaRPr kumimoji="0" lang="en-US" altLang="zh-CN" sz="900" b="0" i="0" u="none" strike="noStrike" kern="1200" cap="none" spc="0" normalizeH="0" baseline="0" noProof="0" dirty="0">
              <a:ln>
                <a:noFill/>
              </a:ln>
              <a:solidFill>
                <a:srgbClr val="777C87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1" name="Rectangle 21"/>
          <p:cNvSpPr>
            <a:spLocks/>
          </p:cNvSpPr>
          <p:nvPr/>
        </p:nvSpPr>
        <p:spPr bwMode="auto">
          <a:xfrm>
            <a:off x="1676400" y="1941145"/>
            <a:ext cx="89027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just" defTabSz="457200" rtl="0" eaLnBrk="1" fontAlgn="base" latinLnBrk="0" hangingPunct="1">
              <a:lnSpc>
                <a:spcPct val="12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00" b="0" i="0" u="none" strike="noStrike" kern="1200" cap="none" spc="0" normalizeH="0" baseline="0" noProof="0" dirty="0">
                <a:ln>
                  <a:noFill/>
                </a:ln>
                <a:solidFill>
                  <a:srgbClr val="6F6F6F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background pictures, vector galleries, PSD materials, PS materials, design templates, design materials, PPT materials, and web materials.</a:t>
            </a:r>
          </a:p>
        </p:txBody>
      </p:sp>
      <p:sp>
        <p:nvSpPr>
          <p:cNvPr id="22" name="Rectangle 22"/>
          <p:cNvSpPr>
            <a:spLocks/>
          </p:cNvSpPr>
          <p:nvPr/>
        </p:nvSpPr>
        <p:spPr bwMode="auto">
          <a:xfrm>
            <a:off x="4660900" y="3236118"/>
            <a:ext cx="24892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313131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altLang="zh-CN" sz="1750" b="0" i="0" u="none" strike="noStrike" kern="1200" cap="none" spc="0" normalizeH="0" baseline="0" noProof="0" dirty="0">
              <a:ln>
                <a:noFill/>
              </a:ln>
              <a:solidFill>
                <a:srgbClr val="313131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6" name="泪滴形 25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graphicFrame>
        <p:nvGraphicFramePr>
          <p:cNvPr id="28" name="图表 27"/>
          <p:cNvGraphicFramePr/>
          <p:nvPr>
            <p:extLst/>
          </p:nvPr>
        </p:nvGraphicFramePr>
        <p:xfrm>
          <a:off x="5410200" y="3858845"/>
          <a:ext cx="4000960" cy="1879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567062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294229" y="686184"/>
            <a:ext cx="9931790" cy="5925631"/>
            <a:chOff x="1294229" y="686184"/>
            <a:chExt cx="9931790" cy="5925631"/>
          </a:xfrm>
        </p:grpSpPr>
        <p:sp>
          <p:nvSpPr>
            <p:cNvPr id="9" name="Text Placeholder 2"/>
            <p:cNvSpPr txBox="1">
              <a:spLocks/>
            </p:cNvSpPr>
            <p:nvPr/>
          </p:nvSpPr>
          <p:spPr>
            <a:xfrm>
              <a:off x="3520797" y="686184"/>
              <a:ext cx="4554932" cy="735259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版权声明</a:t>
              </a: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20658F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10" name="Text Placeholder 3"/>
            <p:cNvSpPr txBox="1">
              <a:spLocks/>
            </p:cNvSpPr>
            <p:nvPr/>
          </p:nvSpPr>
          <p:spPr>
            <a:xfrm>
              <a:off x="2775595" y="1429905"/>
              <a:ext cx="6639801" cy="436461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 fontScale="95000"/>
            </a:bodyPr>
            <a:lstStyle>
              <a:defPPr>
                <a:defRPr lang="zh-CN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sym typeface="字魂36号-正文宋楷" panose="02000000000000000000" pitchFamily="2" charset="-122"/>
                </a:rPr>
                <a:t>感谢您支持原创设计事业，支持设计版权产品！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11" name="Text Placeholder 4"/>
            <p:cNvSpPr txBox="1">
              <a:spLocks/>
            </p:cNvSpPr>
            <p:nvPr/>
          </p:nvSpPr>
          <p:spPr>
            <a:xfrm>
              <a:off x="1294229" y="1949153"/>
              <a:ext cx="9931790" cy="4662662"/>
            </a:xfrm>
            <a:prstGeom prst="rect">
              <a:avLst/>
            </a:prstGeom>
          </p:spPr>
          <p:txBody>
            <a:bodyPr anchor="t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感谢您下载千图网</a:t>
              </a:r>
              <a:r>
                <a:rPr kumimoji="0" lang="zh-CN" alt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原创</a:t>
              </a:r>
              <a:r>
                <a:rPr kumimoji="0" lang="en-US" altLang="zh-CN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PPT</a:t>
              </a:r>
              <a:r>
                <a:rPr kumimoji="0" lang="zh-CN" alt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模板</a:t>
              </a:r>
              <a:r>
                <a:rPr kumimoji="0" 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，为了您和千图网以及原创作者的利益，请勿复制、传播、销售，否则将承担法律责任！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千图网将对作品进行维权，按照传播下载次数的十倍进行索取赔偿</a:t>
              </a:r>
              <a:r>
                <a:rPr kumimoji="0" lang="zh-CN" alt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金</a:t>
              </a:r>
              <a:r>
                <a:rPr kumimoji="0" 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！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2、不得将千图网的PPT模版、PPT素材，本身用于再出售，或者出租、出借、转让、分销、发布或者作为礼物供他人使用，不得转授权、出卖、转让本协议或本协议中的权利。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3、禁止把作品纳入商标或服务标记。</a:t>
              </a:r>
            </a:p>
            <a:p>
              <a:pPr marL="228600" marR="0" lvl="0" indent="-228600" algn="l" defTabSz="914400" rtl="0" eaLnBrk="1" fontAlgn="auto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2000" b="0" i="0" u="none" strike="noStrike" kern="1200" cap="none" spc="0" normalizeH="0" baseline="0" noProof="0" smtClean="0">
                  <a:ln>
                    <a:noFill/>
                  </a:ln>
                  <a:solidFill>
                    <a:srgbClr val="20658F"/>
                  </a:solidFill>
                  <a:effectLst/>
                  <a:uLnTx/>
                  <a:uFillTx/>
                  <a:latin typeface="字魂36号-正文宋楷" panose="02000000000000000000" pitchFamily="2" charset="-122"/>
                  <a:ea typeface="字魂36号-正文宋楷" panose="02000000000000000000" pitchFamily="2" charset="-122"/>
                  <a:cs typeface="方正书宋简体" panose="03000509000000000000" charset="-122"/>
                  <a:sym typeface="字魂36号-正文宋楷" panose="02000000000000000000" pitchFamily="2" charset="-122"/>
                </a:rPr>
                <a:t>4、禁止用户用下载格式在网上传播作品。或者作品可以让第三方单独付费或共享免费下载、或通过转移电话服务系统传播。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0658F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cs typeface="方正书宋简体" panose="03000509000000000000" charset="-122"/>
                <a:sym typeface="字魂36号-正文宋楷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7132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/>
          </p:cNvSpPr>
          <p:nvPr/>
        </p:nvSpPr>
        <p:spPr bwMode="auto">
          <a:xfrm>
            <a:off x="7696200" y="3581400"/>
            <a:ext cx="236855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Marketing</a:t>
            </a:r>
          </a:p>
        </p:txBody>
      </p:sp>
      <p:sp>
        <p:nvSpPr>
          <p:cNvPr id="4" name="Rectangle 5"/>
          <p:cNvSpPr>
            <a:spLocks/>
          </p:cNvSpPr>
          <p:nvPr/>
        </p:nvSpPr>
        <p:spPr bwMode="auto">
          <a:xfrm>
            <a:off x="7696200" y="4359275"/>
            <a:ext cx="236855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Research</a:t>
            </a:r>
          </a:p>
        </p:txBody>
      </p:sp>
      <p:sp>
        <p:nvSpPr>
          <p:cNvPr id="5" name="Rectangle 6"/>
          <p:cNvSpPr>
            <a:spLocks/>
          </p:cNvSpPr>
          <p:nvPr/>
        </p:nvSpPr>
        <p:spPr bwMode="auto">
          <a:xfrm>
            <a:off x="7721600" y="5207000"/>
            <a:ext cx="236855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rgbClr val="2C2C2C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Likes</a:t>
            </a:r>
          </a:p>
        </p:txBody>
      </p:sp>
      <p:sp>
        <p:nvSpPr>
          <p:cNvPr id="6" name="Rectangle 7"/>
          <p:cNvSpPr>
            <a:spLocks/>
          </p:cNvSpPr>
          <p:nvPr/>
        </p:nvSpPr>
        <p:spPr bwMode="auto">
          <a:xfrm>
            <a:off x="7708900" y="4636294"/>
            <a:ext cx="246380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千图网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(www.58pic.com) 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是专注免费设计素材下载的网站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!</a:t>
            </a:r>
            <a:endParaRPr kumimoji="0" lang="en-US" altLang="zh-CN" sz="900" b="0" i="0" u="none" strike="noStrike" kern="1200" cap="none" spc="0" normalizeH="0" baseline="0" noProof="0" dirty="0">
              <a:ln>
                <a:noFill/>
              </a:ln>
              <a:solidFill>
                <a:srgbClr val="777C87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Rectangle 8"/>
          <p:cNvSpPr>
            <a:spLocks/>
          </p:cNvSpPr>
          <p:nvPr/>
        </p:nvSpPr>
        <p:spPr bwMode="auto">
          <a:xfrm>
            <a:off x="7702550" y="3776663"/>
            <a:ext cx="196215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just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千图网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(www.58pic.com) 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是专注免费设计素材下载的网站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!</a:t>
            </a:r>
            <a:endParaRPr kumimoji="0" lang="en-US" altLang="zh-CN" sz="900" b="0" i="0" u="none" strike="noStrike" kern="1200" cap="none" spc="0" normalizeH="0" baseline="0" noProof="0" dirty="0">
              <a:ln>
                <a:noFill/>
              </a:ln>
              <a:solidFill>
                <a:srgbClr val="777C87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8" name="Rectangle 9"/>
          <p:cNvSpPr>
            <a:spLocks/>
          </p:cNvSpPr>
          <p:nvPr/>
        </p:nvSpPr>
        <p:spPr bwMode="auto">
          <a:xfrm>
            <a:off x="7734300" y="5438775"/>
            <a:ext cx="208915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1pPr>
            <a:lvl2pPr marL="742950" indent="-28575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2pPr>
            <a:lvl3pPr marL="11430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3pPr>
            <a:lvl4pPr marL="16002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4pPr>
            <a:lvl5pPr marL="2057400" indent="-228600" algn="ctr"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chemeClr val="tx1"/>
                </a:solidFill>
                <a:latin typeface="Gill Sans" pitchFamily="2" charset="0"/>
                <a:ea typeface="ヒラギノ角ゴ ProN W3" pitchFamily="2" charset="-128"/>
                <a:sym typeface="Gill Sans" pitchFamily="2" charset="0"/>
              </a:defRPr>
            </a:lvl9pPr>
          </a:lstStyle>
          <a:p>
            <a:pPr marL="0" marR="0" lvl="0" indent="0" algn="just" defTabSz="457200" rtl="0" eaLnBrk="1" fontAlgn="base" latinLnBrk="0" hangingPunct="1">
              <a:lnSpc>
                <a:spcPct val="100000"/>
              </a:lnSpc>
              <a:spcBef>
                <a:spcPts val="85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千图网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(www.58pic.com) 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是专注免费设计素材下载的网站</a:t>
            </a:r>
            <a:r>
              <a:rPr kumimoji="0" lang="en-US" altLang="zh-CN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C87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!</a:t>
            </a:r>
            <a:endParaRPr kumimoji="0" lang="en-US" altLang="zh-CN" sz="900" b="0" i="0" u="none" strike="noStrike" kern="1200" cap="none" spc="0" normalizeH="0" baseline="0" noProof="0" dirty="0">
              <a:ln>
                <a:noFill/>
              </a:ln>
              <a:solidFill>
                <a:srgbClr val="777C87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2" name="AutoShape 13"/>
          <p:cNvSpPr>
            <a:spLocks/>
          </p:cNvSpPr>
          <p:nvPr/>
        </p:nvSpPr>
        <p:spPr bwMode="auto">
          <a:xfrm>
            <a:off x="7369969" y="5195094"/>
            <a:ext cx="234950" cy="23495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2147483646 w 19679"/>
              <a:gd name="T9" fmla="*/ 2147483646 h 19679"/>
              <a:gd name="T10" fmla="*/ 2147483646 w 19679"/>
              <a:gd name="T11" fmla="*/ 2147483646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548594"/>
          </a:solidFill>
          <a:ln>
            <a:noFill/>
          </a:ln>
          <a:extLst/>
        </p:spPr>
        <p:txBody>
          <a:bodyPr lIns="0" tIns="0" rIns="0" bIns="0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3" name="AutoShape 14"/>
          <p:cNvSpPr>
            <a:spLocks/>
          </p:cNvSpPr>
          <p:nvPr/>
        </p:nvSpPr>
        <p:spPr bwMode="auto">
          <a:xfrm>
            <a:off x="7369969" y="4337844"/>
            <a:ext cx="234950" cy="23495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2147483646 w 19679"/>
              <a:gd name="T9" fmla="*/ 2147483646 h 19679"/>
              <a:gd name="T10" fmla="*/ 2147483646 w 19679"/>
              <a:gd name="T11" fmla="*/ 2147483646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95B8C3"/>
          </a:solidFill>
          <a:ln>
            <a:noFill/>
          </a:ln>
          <a:extLst/>
        </p:spPr>
        <p:txBody>
          <a:bodyPr lIns="0" tIns="0" rIns="0" bIns="0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4" name="AutoShape 15"/>
          <p:cNvSpPr>
            <a:spLocks/>
          </p:cNvSpPr>
          <p:nvPr/>
        </p:nvSpPr>
        <p:spPr bwMode="auto">
          <a:xfrm>
            <a:off x="7369969" y="3588544"/>
            <a:ext cx="234950" cy="234950"/>
          </a:xfrm>
          <a:custGeom>
            <a:avLst/>
            <a:gdLst>
              <a:gd name="T0" fmla="*/ 2147483646 w 19679"/>
              <a:gd name="T1" fmla="*/ 2147483646 h 19679"/>
              <a:gd name="T2" fmla="*/ 2147483646 w 19679"/>
              <a:gd name="T3" fmla="*/ 2147483646 h 19679"/>
              <a:gd name="T4" fmla="*/ 2147483646 w 19679"/>
              <a:gd name="T5" fmla="*/ 2147483646 h 19679"/>
              <a:gd name="T6" fmla="*/ 2147483646 w 19679"/>
              <a:gd name="T7" fmla="*/ 2147483646 h 19679"/>
              <a:gd name="T8" fmla="*/ 2147483646 w 19679"/>
              <a:gd name="T9" fmla="*/ 2147483646 h 19679"/>
              <a:gd name="T10" fmla="*/ 2147483646 w 19679"/>
              <a:gd name="T11" fmla="*/ 2147483646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535353"/>
          </a:solidFill>
          <a:ln>
            <a:noFill/>
          </a:ln>
          <a:extLst/>
        </p:spPr>
        <p:txBody>
          <a:bodyPr lIns="0" tIns="0" rIns="0" bIns="0"/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graphicFrame>
        <p:nvGraphicFramePr>
          <p:cNvPr id="17" name="图表 16"/>
          <p:cNvGraphicFramePr/>
          <p:nvPr>
            <p:extLst/>
          </p:nvPr>
        </p:nvGraphicFramePr>
        <p:xfrm>
          <a:off x="1371600" y="2895601"/>
          <a:ext cx="4800600" cy="3607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8" name="泪滴形 17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8738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utoUpdateAnimBg="0"/>
      <p:bldP spid="4" grpId="0" autoUpdateAnimBg="0"/>
      <p:bldP spid="5" grpId="0" autoUpdateAnimBg="0"/>
      <p:bldP spid="6" grpId="0" autoUpdateAnimBg="0"/>
      <p:bldP spid="7" grpId="0" autoUpdateAnimBg="0"/>
      <p:bldP spid="8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Placeholder 12">
            <a:extLst>
              <a:ext uri="{FF2B5EF4-FFF2-40B4-BE49-F238E27FC236}">
                <a16:creationId xmlns:a16="http://schemas.microsoft.com/office/drawing/2014/main" id="{6474DB9F-3B91-47BD-8100-E9A87005D61F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1371600" y="1676400"/>
          <a:ext cx="3492500" cy="2378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0" name="Chart Placeholder 18">
            <a:extLst>
              <a:ext uri="{FF2B5EF4-FFF2-40B4-BE49-F238E27FC236}">
                <a16:creationId xmlns:a16="http://schemas.microsoft.com/office/drawing/2014/main" id="{57991030-AD06-4E35-8CFD-952E819DF970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1371600" y="4279900"/>
          <a:ext cx="3492500" cy="2378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1" name="Content Placeholder 9">
            <a:extLst>
              <a:ext uri="{FF2B5EF4-FFF2-40B4-BE49-F238E27FC236}">
                <a16:creationId xmlns:a16="http://schemas.microsoft.com/office/drawing/2014/main" id="{0822E279-5C58-4DF8-8CE0-28509E3A467C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7467600" y="1778000"/>
          <a:ext cx="3494088" cy="4983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5" name="泪滴形 4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9205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7A03A3-5D44-4A20-BDD1-2FCDCF264846}"/>
              </a:ext>
            </a:extLst>
          </p:cNvPr>
          <p:cNvSpPr txBox="1">
            <a:spLocks/>
          </p:cNvSpPr>
          <p:nvPr/>
        </p:nvSpPr>
        <p:spPr>
          <a:xfrm>
            <a:off x="623887" y="1628798"/>
            <a:ext cx="3493008" cy="667512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graphicFrame>
        <p:nvGraphicFramePr>
          <p:cNvPr id="3" name="Content Placeholder 8">
            <a:extLst>
              <a:ext uri="{FF2B5EF4-FFF2-40B4-BE49-F238E27FC236}">
                <a16:creationId xmlns:a16="http://schemas.microsoft.com/office/drawing/2014/main" id="{FC516A1E-9567-44A0-B3E0-7F9CF2AD8096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623888" y="2492375"/>
          <a:ext cx="3492500" cy="1514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" name="Content Placeholder 18">
            <a:extLst>
              <a:ext uri="{FF2B5EF4-FFF2-40B4-BE49-F238E27FC236}">
                <a16:creationId xmlns:a16="http://schemas.microsoft.com/office/drawing/2014/main" id="{7D52449E-0EA7-4720-8C8C-484CBBB75E37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623888" y="4232274"/>
          <a:ext cx="3492500" cy="2623135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698500">
                  <a:extLst>
                    <a:ext uri="{9D8B030D-6E8A-4147-A177-3AD203B41FA5}">
                      <a16:colId xmlns:a16="http://schemas.microsoft.com/office/drawing/2014/main" val="2415458307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3041310511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2876894069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331952495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1941618640"/>
                    </a:ext>
                  </a:extLst>
                </a:gridCol>
              </a:tblGrid>
              <a:tr h="396611">
                <a:tc>
                  <a:txBody>
                    <a:bodyPr/>
                    <a:lstStyle/>
                    <a:p>
                      <a:r>
                        <a:rPr lang="en-US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209815"/>
                  </a:ext>
                </a:extLst>
              </a:tr>
              <a:tr h="39661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0290497"/>
                  </a:ext>
                </a:extLst>
              </a:tr>
              <a:tr h="39661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7985233"/>
                  </a:ext>
                </a:extLst>
              </a:tr>
              <a:tr h="39661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959579"/>
                  </a:ext>
                </a:extLst>
              </a:tr>
              <a:tr h="39661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3122265"/>
                  </a:ext>
                </a:extLst>
              </a:tr>
              <a:tr h="396611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95A5A6"/>
                          </a:solidFill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cs typeface="+mn-cs"/>
                          <a:sym typeface="字魂36号-正文宋楷" panose="02000000000000000000" pitchFamily="2" charset="-122"/>
                        </a:rPr>
                        <a:t>XX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2078689"/>
                  </a:ext>
                </a:extLst>
              </a:tr>
            </a:tbl>
          </a:graphicData>
        </a:graphic>
      </p:graphicFrame>
      <p:graphicFrame>
        <p:nvGraphicFramePr>
          <p:cNvPr id="5" name="内容占位符 7"/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4346575" y="1628775"/>
          <a:ext cx="7215188" cy="4983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6" name="泪滴形 5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0997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>
            <a:extLst>
              <a:ext uri="{FF2B5EF4-FFF2-40B4-BE49-F238E27FC236}">
                <a16:creationId xmlns:a16="http://schemas.microsoft.com/office/drawing/2014/main" id="{C4F10C67-B0AB-48B4-B94A-FB35B27A0A1C}"/>
              </a:ext>
            </a:extLst>
          </p:cNvPr>
          <p:cNvSpPr/>
          <p:nvPr/>
        </p:nvSpPr>
        <p:spPr>
          <a:xfrm>
            <a:off x="6920449" y="2893809"/>
            <a:ext cx="4800600" cy="336182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graphicFrame>
        <p:nvGraphicFramePr>
          <p:cNvPr id="4" name="Content Placeholder 18">
            <a:extLst>
              <a:ext uri="{FF2B5EF4-FFF2-40B4-BE49-F238E27FC236}">
                <a16:creationId xmlns:a16="http://schemas.microsoft.com/office/drawing/2014/main" id="{7D52449E-0EA7-4720-8C8C-484CBBB75E37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7010400" y="3048868"/>
          <a:ext cx="4565425" cy="3443317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913085">
                  <a:extLst>
                    <a:ext uri="{9D8B030D-6E8A-4147-A177-3AD203B41FA5}">
                      <a16:colId xmlns:a16="http://schemas.microsoft.com/office/drawing/2014/main" val="2415458307"/>
                    </a:ext>
                  </a:extLst>
                </a:gridCol>
                <a:gridCol w="913085">
                  <a:extLst>
                    <a:ext uri="{9D8B030D-6E8A-4147-A177-3AD203B41FA5}">
                      <a16:colId xmlns:a16="http://schemas.microsoft.com/office/drawing/2014/main" val="3041310511"/>
                    </a:ext>
                  </a:extLst>
                </a:gridCol>
                <a:gridCol w="913085">
                  <a:extLst>
                    <a:ext uri="{9D8B030D-6E8A-4147-A177-3AD203B41FA5}">
                      <a16:colId xmlns:a16="http://schemas.microsoft.com/office/drawing/2014/main" val="2876894069"/>
                    </a:ext>
                  </a:extLst>
                </a:gridCol>
                <a:gridCol w="913085">
                  <a:extLst>
                    <a:ext uri="{9D8B030D-6E8A-4147-A177-3AD203B41FA5}">
                      <a16:colId xmlns:a16="http://schemas.microsoft.com/office/drawing/2014/main" val="3319524955"/>
                    </a:ext>
                  </a:extLst>
                </a:gridCol>
                <a:gridCol w="913085">
                  <a:extLst>
                    <a:ext uri="{9D8B030D-6E8A-4147-A177-3AD203B41FA5}">
                      <a16:colId xmlns:a16="http://schemas.microsoft.com/office/drawing/2014/main" val="1941618640"/>
                    </a:ext>
                  </a:extLst>
                </a:gridCol>
              </a:tblGrid>
              <a:tr h="518453">
                <a:tc>
                  <a:txBody>
                    <a:bodyPr/>
                    <a:lstStyle/>
                    <a:p>
                      <a:r>
                        <a:rPr lang="en-US" sz="2400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1</a:t>
                      </a:r>
                    </a:p>
                  </a:txBody>
                  <a:tcPr marL="119531" marR="119531" marT="59766" marB="59766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2</a:t>
                      </a:r>
                    </a:p>
                  </a:txBody>
                  <a:tcPr marL="119531" marR="119531" marT="59766" marB="59766"/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3</a:t>
                      </a:r>
                    </a:p>
                  </a:txBody>
                  <a:tcPr marL="119531" marR="119531" marT="59766" marB="59766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4</a:t>
                      </a:r>
                    </a:p>
                  </a:txBody>
                  <a:tcPr marL="119531" marR="119531" marT="59766" marB="59766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Col 5</a:t>
                      </a:r>
                    </a:p>
                  </a:txBody>
                  <a:tcPr marL="119531" marR="119531" marT="59766" marB="59766"/>
                </a:tc>
                <a:extLst>
                  <a:ext uri="{0D108BD9-81ED-4DB2-BD59-A6C34878D82A}">
                    <a16:rowId xmlns:a16="http://schemas.microsoft.com/office/drawing/2014/main" val="1169209815"/>
                  </a:ext>
                </a:extLst>
              </a:tr>
              <a:tr h="518453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extLst>
                  <a:ext uri="{0D108BD9-81ED-4DB2-BD59-A6C34878D82A}">
                    <a16:rowId xmlns:a16="http://schemas.microsoft.com/office/drawing/2014/main" val="4120290497"/>
                  </a:ext>
                </a:extLst>
              </a:tr>
              <a:tr h="518453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extLst>
                  <a:ext uri="{0D108BD9-81ED-4DB2-BD59-A6C34878D82A}">
                    <a16:rowId xmlns:a16="http://schemas.microsoft.com/office/drawing/2014/main" val="3527985233"/>
                  </a:ext>
                </a:extLst>
              </a:tr>
              <a:tr h="518453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extLst>
                  <a:ext uri="{0D108BD9-81ED-4DB2-BD59-A6C34878D82A}">
                    <a16:rowId xmlns:a16="http://schemas.microsoft.com/office/drawing/2014/main" val="210959579"/>
                  </a:ext>
                </a:extLst>
              </a:tr>
              <a:tr h="518453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extLst>
                  <a:ext uri="{0D108BD9-81ED-4DB2-BD59-A6C34878D82A}">
                    <a16:rowId xmlns:a16="http://schemas.microsoft.com/office/drawing/2014/main" val="933122265"/>
                  </a:ext>
                </a:extLst>
              </a:tr>
              <a:tr h="518453"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tc>
                  <a:txBody>
                    <a:bodyPr/>
                    <a:lstStyle/>
                    <a:p>
                      <a:pPr marL="0" marR="0" lvl="0" indent="0" algn="ctr" defTabSz="9143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字魂36号-正文宋楷" panose="02000000000000000000" pitchFamily="2" charset="-122"/>
                          <a:ea typeface="字魂36号-正文宋楷" panose="02000000000000000000" pitchFamily="2" charset="-122"/>
                          <a:sym typeface="字魂36号-正文宋楷" panose="02000000000000000000" pitchFamily="2" charset="-122"/>
                        </a:rPr>
                        <a:t>XX</a:t>
                      </a: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95A5A6"/>
                        </a:solidFill>
                        <a:effectLst/>
                        <a:uLnTx/>
                        <a:uFillTx/>
                        <a:latin typeface="字魂36号-正文宋楷" panose="02000000000000000000" pitchFamily="2" charset="-122"/>
                        <a:ea typeface="字魂36号-正文宋楷" panose="02000000000000000000" pitchFamily="2" charset="-122"/>
                        <a:cs typeface="+mn-cs"/>
                        <a:sym typeface="字魂36号-正文宋楷" panose="02000000000000000000" pitchFamily="2" charset="-122"/>
                      </a:endParaRPr>
                    </a:p>
                  </a:txBody>
                  <a:tcPr marL="119531" marR="119531" marT="59766" marB="59766" anchor="ctr"/>
                </a:tc>
                <a:extLst>
                  <a:ext uri="{0D108BD9-81ED-4DB2-BD59-A6C34878D82A}">
                    <a16:rowId xmlns:a16="http://schemas.microsoft.com/office/drawing/2014/main" val="3472078689"/>
                  </a:ext>
                </a:extLst>
              </a:tr>
            </a:tbl>
          </a:graphicData>
        </a:graphic>
      </p:graphicFrame>
      <p:graphicFrame>
        <p:nvGraphicFramePr>
          <p:cNvPr id="5" name="Content Placeholder 14">
            <a:extLst>
              <a:ext uri="{FF2B5EF4-FFF2-40B4-BE49-F238E27FC236}">
                <a16:creationId xmlns:a16="http://schemas.microsoft.com/office/drawing/2014/main" id="{243129B6-0C57-4A50-923E-C26DE344DF7D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-1143000" y="2859085"/>
          <a:ext cx="7246404" cy="34632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7" name="泪滴形 6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904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8">
            <a:extLst>
              <a:ext uri="{FF2B5EF4-FFF2-40B4-BE49-F238E27FC236}">
                <a16:creationId xmlns:a16="http://schemas.microsoft.com/office/drawing/2014/main" id="{FC516A1E-9567-44A0-B3E0-7F9CF2AD8096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381000" y="3581400"/>
          <a:ext cx="3962400" cy="2674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" name="内容占位符 4"/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4419600" y="3276600"/>
          <a:ext cx="7215188" cy="3382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" name="泪滴形 3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26385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A3B9CE-57E2-4603-A6D1-89660795ED6C}"/>
              </a:ext>
            </a:extLst>
          </p:cNvPr>
          <p:cNvSpPr txBox="1">
            <a:spLocks/>
          </p:cNvSpPr>
          <p:nvPr/>
        </p:nvSpPr>
        <p:spPr>
          <a:xfrm>
            <a:off x="585789" y="2743200"/>
            <a:ext cx="5358384" cy="481314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Chart Title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07C841-E1CE-42EB-B389-3933F60D9911}"/>
              </a:ext>
            </a:extLst>
          </p:cNvPr>
          <p:cNvSpPr txBox="1">
            <a:spLocks/>
          </p:cNvSpPr>
          <p:nvPr/>
        </p:nvSpPr>
        <p:spPr>
          <a:xfrm>
            <a:off x="6172201" y="2743200"/>
            <a:ext cx="5358384" cy="481314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Chart Title</a:t>
            </a: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graphicFrame>
        <p:nvGraphicFramePr>
          <p:cNvPr id="4" name="Chart Placeholder 18">
            <a:extLst>
              <a:ext uri="{FF2B5EF4-FFF2-40B4-BE49-F238E27FC236}">
                <a16:creationId xmlns:a16="http://schemas.microsoft.com/office/drawing/2014/main" id="{57991030-AD06-4E35-8CFD-952E819DF970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6172201" y="3505200"/>
          <a:ext cx="5357813" cy="27168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5" name="Content Placeholder 7">
            <a:extLst>
              <a:ext uri="{FF2B5EF4-FFF2-40B4-BE49-F238E27FC236}">
                <a16:creationId xmlns:a16="http://schemas.microsoft.com/office/drawing/2014/main" id="{7DB1FC7D-8D8A-42C8-B0B0-3A9C4F0531FC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585789" y="3505200"/>
          <a:ext cx="5357812" cy="27168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6" name="泪滴形 5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2009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1DEE8869-31E1-4449-91A7-892B6C69CB99}"/>
              </a:ext>
            </a:extLst>
          </p:cNvPr>
          <p:cNvSpPr txBox="1">
            <a:spLocks/>
          </p:cNvSpPr>
          <p:nvPr/>
        </p:nvSpPr>
        <p:spPr>
          <a:xfrm>
            <a:off x="623315" y="2448665"/>
            <a:ext cx="5358384" cy="66751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AEF0756F-07A5-4013-A224-4840E73F5453}"/>
              </a:ext>
            </a:extLst>
          </p:cNvPr>
          <p:cNvSpPr txBox="1">
            <a:spLocks/>
          </p:cNvSpPr>
          <p:nvPr/>
        </p:nvSpPr>
        <p:spPr>
          <a:xfrm>
            <a:off x="6209727" y="2448665"/>
            <a:ext cx="5358384" cy="66751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在此填写您的标题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03838C7E-8903-4150-8933-281EA24F5155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210299" y="3298516"/>
            <a:ext cx="5358384" cy="3311732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</a:t>
            </a:r>
            <a:endParaRPr lang="en-US" dirty="0"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  <a:p>
            <a:r>
              <a:rPr lang="en-US" dirty="0" smtClean="0"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Thousand Pictures Network (www.58pic.com) is a free design material download site! Provides vector graphics materials, vector b</a:t>
            </a:r>
            <a:endParaRPr lang="en-US" dirty="0"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graphicFrame>
        <p:nvGraphicFramePr>
          <p:cNvPr id="5" name="Content Placeholder 15">
            <a:extLst>
              <a:ext uri="{FF2B5EF4-FFF2-40B4-BE49-F238E27FC236}">
                <a16:creationId xmlns:a16="http://schemas.microsoft.com/office/drawing/2014/main" id="{C5D8100F-60DB-46D4-B774-C231793E9231}"/>
              </a:ext>
            </a:extLst>
          </p:cNvPr>
          <p:cNvGraphicFramePr>
            <a:graphicFrameLocks noGrp="1"/>
          </p:cNvGraphicFramePr>
          <p:nvPr>
            <p:ph sz="quarter" idx="4294967295"/>
            <p:extLst/>
          </p:nvPr>
        </p:nvGraphicFramePr>
        <p:xfrm>
          <a:off x="623888" y="3298825"/>
          <a:ext cx="5357812" cy="3311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6" name="泪滴形 5"/>
          <p:cNvSpPr/>
          <p:nvPr>
            <p:custDataLst>
              <p:tags r:id="rId2"/>
            </p:custDataLst>
          </p:nvPr>
        </p:nvSpPr>
        <p:spPr>
          <a:xfrm>
            <a:off x="3124200" y="284549"/>
            <a:ext cx="685800" cy="685800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4114800" y="329098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36号-正文宋楷" panose="02000000000000000000" pitchFamily="2" charset="-122"/>
                <a:ea typeface="字魂36号-正文宋楷" panose="02000000000000000000" pitchFamily="2" charset="-122"/>
                <a:sym typeface="字魂36号-正文宋楷" panose="02000000000000000000" pitchFamily="2" charset="-122"/>
              </a:rPr>
              <a:t>数据分析可视化图表集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sym typeface="字魂36号-正文宋楷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3663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/>
    </mc:Choice>
    <mc:Fallback>
      <p:transition spd="slow" advTm="2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活力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vKM6JJD0dB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oyHKuVafjw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8rWvNiOqYi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QSoxt65b4j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vKM6JJD0dB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QSoxt65b4j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vKM6JJD0dB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ADDREMOVEWATERMARK" val="QSoxt65b4j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548594"/>
      </a:accent1>
      <a:accent2>
        <a:srgbClr val="95B8C3"/>
      </a:accent2>
      <a:accent3>
        <a:srgbClr val="535353"/>
      </a:accent3>
      <a:accent4>
        <a:srgbClr val="727272"/>
      </a:accent4>
      <a:accent5>
        <a:srgbClr val="939393"/>
      </a:accent5>
      <a:accent6>
        <a:srgbClr val="BEBEBE"/>
      </a:accent6>
      <a:hlink>
        <a:srgbClr val="54859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548594"/>
      </a:accent1>
      <a:accent2>
        <a:srgbClr val="95B8C3"/>
      </a:accent2>
      <a:accent3>
        <a:srgbClr val="535353"/>
      </a:accent3>
      <a:accent4>
        <a:srgbClr val="727272"/>
      </a:accent4>
      <a:accent5>
        <a:srgbClr val="939393"/>
      </a:accent5>
      <a:accent6>
        <a:srgbClr val="BEBEBE"/>
      </a:accent6>
      <a:hlink>
        <a:srgbClr val="54859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2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548594"/>
    </a:accent1>
    <a:accent2>
      <a:srgbClr val="95B8C3"/>
    </a:accent2>
    <a:accent3>
      <a:srgbClr val="535353"/>
    </a:accent3>
    <a:accent4>
      <a:srgbClr val="727272"/>
    </a:accent4>
    <a:accent5>
      <a:srgbClr val="939393"/>
    </a:accent5>
    <a:accent6>
      <a:srgbClr val="BEBEBE"/>
    </a:accent6>
    <a:hlink>
      <a:srgbClr val="54859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1110</Words>
  <Application>Microsoft Office PowerPoint</Application>
  <PresentationFormat>宽屏</PresentationFormat>
  <Paragraphs>249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5" baseType="lpstr">
      <vt:lpstr>字魂36号-正文宋楷</vt:lpstr>
      <vt:lpstr>等线</vt:lpstr>
      <vt:lpstr>Arial</vt:lpstr>
      <vt:lpstr>Calibri</vt:lpstr>
      <vt:lpstr>方正书宋简体</vt:lpstr>
      <vt:lpstr>I.Ming</vt:lpstr>
      <vt:lpstr>Open Sans Light</vt:lpstr>
      <vt:lpstr>Open Sans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活力</dc:title>
  <dc:creator>Administrator</dc:creator>
  <cp:lastModifiedBy>Administrator</cp:lastModifiedBy>
  <cp:revision>5</cp:revision>
  <dcterms:created xsi:type="dcterms:W3CDTF">2006-08-16T00:00:00Z</dcterms:created>
  <dcterms:modified xsi:type="dcterms:W3CDTF">2019-04-15T09:25:35Z</dcterms:modified>
</cp:coreProperties>
</file>

<file path=docProps/thumbnail.jpeg>
</file>